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6"/>
  </p:notesMasterIdLst>
  <p:sldIdLst>
    <p:sldId id="286" r:id="rId2"/>
    <p:sldId id="261" r:id="rId3"/>
    <p:sldId id="262" r:id="rId4"/>
    <p:sldId id="282" r:id="rId5"/>
    <p:sldId id="289" r:id="rId6"/>
    <p:sldId id="271" r:id="rId7"/>
    <p:sldId id="265" r:id="rId8"/>
    <p:sldId id="283" r:id="rId9"/>
    <p:sldId id="274" r:id="rId10"/>
    <p:sldId id="287" r:id="rId11"/>
    <p:sldId id="288" r:id="rId12"/>
    <p:sldId id="264" r:id="rId13"/>
    <p:sldId id="268" r:id="rId14"/>
    <p:sldId id="284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CBA0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6" autoAdjust="0"/>
    <p:restoredTop sz="80660" autoAdjust="0"/>
  </p:normalViewPr>
  <p:slideViewPr>
    <p:cSldViewPr snapToGrid="0">
      <p:cViewPr varScale="1">
        <p:scale>
          <a:sx n="74" d="100"/>
          <a:sy n="74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10"/>
    </p:cViewPr>
  </p:sorterViewPr>
  <p:notesViewPr>
    <p:cSldViewPr snapToGrid="0">
      <p:cViewPr varScale="1">
        <p:scale>
          <a:sx n="69" d="100"/>
          <a:sy n="69" d="100"/>
        </p:scale>
        <p:origin x="308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49990-C485-417F-8C90-B714B4F4BA6B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31EF0-3A80-4409-8A95-AB9ACB8A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9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大家好，我们的项目是</a:t>
            </a:r>
            <a:r>
              <a:rPr lang="en-US" altLang="zh-CN" dirty="0" err="1"/>
              <a:t>CquToDo</a:t>
            </a:r>
            <a:r>
              <a:rPr lang="zh-CN" altLang="en-US" dirty="0"/>
              <a:t>。简单来说是一款时间管理网站。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31EF0-3A80-4409-8A95-AB9ACB8AA79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58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EE461-41DB-4DF9-A1AC-E0AD990EAB7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46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EE461-41DB-4DF9-A1AC-E0AD990EAB7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805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31EF0-3A80-4409-8A95-AB9ACB8AA7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453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8F8BD-E839-42D1-A6D1-2CEA0BD33B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925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31EF0-3A80-4409-8A95-AB9ACB8AA7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84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我们暂时还没有实际开始写，但是可以从这三个方面简单的讲一讲我们的想法。这个想法也是这几天才逐步完善的。首先是它的背景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31EF0-3A80-4409-8A95-AB9ACB8AA7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31EF0-3A80-4409-8A95-AB9ACB8AA79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351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就最近我自己的体验就发现，除了课程安排之外，其他的工作也非常的多，比如导师安排一些工作，然后有时候会有组会，加入学生会的同学还有不同的学生工作，班级上也会有班会或者是一些其他活动，党员同志还有周期性的组织生活之类的。就事情又多又杂，然后事情一多就容易弄忘记某些事情，光靠大脑已经记不住这么多事情了，这种时候就需要有一个比较方便的行程表，做好自己的时间管理，提高效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30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68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找了一些相关应用，使用起来总觉得有些不足。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所以我们希望实现的就是一个网页，登录之后可以加入不同群组，群组的管理人员可以直接分配任务到你的日程上，减少了每个人手动添加的麻烦。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22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31EF0-3A80-4409-8A95-AB9ACB8AA7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92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成员就可以通过网站便捷的安排自己的时间，有些事情也不会因为不记得而造成一些损失。</a:t>
            </a:r>
            <a:endParaRPr lang="en-US" altLang="zh-CN" dirty="0"/>
          </a:p>
          <a:p>
            <a:r>
              <a:rPr lang="zh-CN" altLang="en-US" dirty="0"/>
              <a:t>管理人员可以通过网站来更好地进行工作安排，就不用因为通知一遍之后很多人忘记了，然后要一遍又一遍地进行通知。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8F154-D10B-4217-8098-E9B94BCC3F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149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EE461-41DB-4DF9-A1AC-E0AD990EAB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834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7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540154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74193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14998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549038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64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2786085" y="2190524"/>
            <a:ext cx="1685924" cy="1685924"/>
          </a:xfrm>
          <a:custGeom>
            <a:avLst/>
            <a:gdLst>
              <a:gd name="connsiteX0" fmla="*/ 842962 w 1685924"/>
              <a:gd name="connsiteY0" fmla="*/ 0 h 1685924"/>
              <a:gd name="connsiteX1" fmla="*/ 1685924 w 1685924"/>
              <a:gd name="connsiteY1" fmla="*/ 842962 h 1685924"/>
              <a:gd name="connsiteX2" fmla="*/ 842962 w 1685924"/>
              <a:gd name="connsiteY2" fmla="*/ 1685924 h 1685924"/>
              <a:gd name="connsiteX3" fmla="*/ 0 w 1685924"/>
              <a:gd name="connsiteY3" fmla="*/ 842962 h 1685924"/>
              <a:gd name="connsiteX4" fmla="*/ 842962 w 1685924"/>
              <a:gd name="connsiteY4" fmla="*/ 0 h 168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5924" h="1685924">
                <a:moveTo>
                  <a:pt x="842962" y="0"/>
                </a:moveTo>
                <a:cubicBezTo>
                  <a:pt x="1308517" y="0"/>
                  <a:pt x="1685924" y="377407"/>
                  <a:pt x="1685924" y="842962"/>
                </a:cubicBezTo>
                <a:cubicBezTo>
                  <a:pt x="1685924" y="1308517"/>
                  <a:pt x="1308517" y="1685924"/>
                  <a:pt x="842962" y="1685924"/>
                </a:cubicBezTo>
                <a:cubicBezTo>
                  <a:pt x="377407" y="1685924"/>
                  <a:pt x="0" y="1308517"/>
                  <a:pt x="0" y="842962"/>
                </a:cubicBezTo>
                <a:cubicBezTo>
                  <a:pt x="0" y="377407"/>
                  <a:pt x="377407" y="0"/>
                  <a:pt x="842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5253038" y="2190524"/>
            <a:ext cx="1685924" cy="1685924"/>
          </a:xfrm>
          <a:custGeom>
            <a:avLst/>
            <a:gdLst>
              <a:gd name="connsiteX0" fmla="*/ 842962 w 1685924"/>
              <a:gd name="connsiteY0" fmla="*/ 0 h 1685924"/>
              <a:gd name="connsiteX1" fmla="*/ 1685924 w 1685924"/>
              <a:gd name="connsiteY1" fmla="*/ 842962 h 1685924"/>
              <a:gd name="connsiteX2" fmla="*/ 842962 w 1685924"/>
              <a:gd name="connsiteY2" fmla="*/ 1685924 h 1685924"/>
              <a:gd name="connsiteX3" fmla="*/ 0 w 1685924"/>
              <a:gd name="connsiteY3" fmla="*/ 842962 h 1685924"/>
              <a:gd name="connsiteX4" fmla="*/ 842962 w 1685924"/>
              <a:gd name="connsiteY4" fmla="*/ 0 h 168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5924" h="1685924">
                <a:moveTo>
                  <a:pt x="842962" y="0"/>
                </a:moveTo>
                <a:cubicBezTo>
                  <a:pt x="1308517" y="0"/>
                  <a:pt x="1685924" y="377407"/>
                  <a:pt x="1685924" y="842962"/>
                </a:cubicBezTo>
                <a:cubicBezTo>
                  <a:pt x="1685924" y="1308517"/>
                  <a:pt x="1308517" y="1685924"/>
                  <a:pt x="842962" y="1685924"/>
                </a:cubicBezTo>
                <a:cubicBezTo>
                  <a:pt x="377407" y="1685924"/>
                  <a:pt x="0" y="1308517"/>
                  <a:pt x="0" y="842962"/>
                </a:cubicBezTo>
                <a:cubicBezTo>
                  <a:pt x="0" y="377407"/>
                  <a:pt x="377407" y="0"/>
                  <a:pt x="842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7719992" y="2190524"/>
            <a:ext cx="1685924" cy="1685924"/>
          </a:xfrm>
          <a:custGeom>
            <a:avLst/>
            <a:gdLst>
              <a:gd name="connsiteX0" fmla="*/ 842962 w 1685924"/>
              <a:gd name="connsiteY0" fmla="*/ 0 h 1685924"/>
              <a:gd name="connsiteX1" fmla="*/ 1685924 w 1685924"/>
              <a:gd name="connsiteY1" fmla="*/ 842962 h 1685924"/>
              <a:gd name="connsiteX2" fmla="*/ 842962 w 1685924"/>
              <a:gd name="connsiteY2" fmla="*/ 1685924 h 1685924"/>
              <a:gd name="connsiteX3" fmla="*/ 0 w 1685924"/>
              <a:gd name="connsiteY3" fmla="*/ 842962 h 1685924"/>
              <a:gd name="connsiteX4" fmla="*/ 842962 w 1685924"/>
              <a:gd name="connsiteY4" fmla="*/ 0 h 168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5924" h="1685924">
                <a:moveTo>
                  <a:pt x="842962" y="0"/>
                </a:moveTo>
                <a:cubicBezTo>
                  <a:pt x="1308517" y="0"/>
                  <a:pt x="1685924" y="377407"/>
                  <a:pt x="1685924" y="842962"/>
                </a:cubicBezTo>
                <a:cubicBezTo>
                  <a:pt x="1685924" y="1308517"/>
                  <a:pt x="1308517" y="1685924"/>
                  <a:pt x="842962" y="1685924"/>
                </a:cubicBezTo>
                <a:cubicBezTo>
                  <a:pt x="377407" y="1685924"/>
                  <a:pt x="0" y="1308517"/>
                  <a:pt x="0" y="842962"/>
                </a:cubicBezTo>
                <a:cubicBezTo>
                  <a:pt x="0" y="377407"/>
                  <a:pt x="377407" y="0"/>
                  <a:pt x="842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19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375140" y="4037035"/>
            <a:ext cx="1620000" cy="1620000"/>
          </a:xfrm>
          <a:custGeom>
            <a:avLst/>
            <a:gdLst>
              <a:gd name="connsiteX0" fmla="*/ 810000 w 1620000"/>
              <a:gd name="connsiteY0" fmla="*/ 0 h 1620000"/>
              <a:gd name="connsiteX1" fmla="*/ 1620000 w 1620000"/>
              <a:gd name="connsiteY1" fmla="*/ 810000 h 1620000"/>
              <a:gd name="connsiteX2" fmla="*/ 810000 w 1620000"/>
              <a:gd name="connsiteY2" fmla="*/ 1620000 h 1620000"/>
              <a:gd name="connsiteX3" fmla="*/ 0 w 1620000"/>
              <a:gd name="connsiteY3" fmla="*/ 810000 h 1620000"/>
              <a:gd name="connsiteX4" fmla="*/ 810000 w 1620000"/>
              <a:gd name="connsiteY4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000" h="1620000">
                <a:moveTo>
                  <a:pt x="810000" y="0"/>
                </a:moveTo>
                <a:cubicBezTo>
                  <a:pt x="1257351" y="0"/>
                  <a:pt x="1620000" y="362649"/>
                  <a:pt x="1620000" y="810000"/>
                </a:cubicBezTo>
                <a:cubicBezTo>
                  <a:pt x="1620000" y="1257351"/>
                  <a:pt x="1257351" y="1620000"/>
                  <a:pt x="810000" y="1620000"/>
                </a:cubicBezTo>
                <a:cubicBezTo>
                  <a:pt x="362649" y="1620000"/>
                  <a:pt x="0" y="1257351"/>
                  <a:pt x="0" y="810000"/>
                </a:cubicBezTo>
                <a:cubicBezTo>
                  <a:pt x="0" y="362649"/>
                  <a:pt x="362649" y="0"/>
                  <a:pt x="810000" y="0"/>
                </a:cubicBezTo>
                <a:close/>
              </a:path>
            </a:pathLst>
          </a:custGeom>
          <a:ln w="101600">
            <a:solidFill>
              <a:schemeClr val="bg1">
                <a:lumMod val="85000"/>
                <a:alpha val="46000"/>
              </a:schemeClr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2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  <p:sldLayoutId id="2147483658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125804" y="95908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795337 w 1114425"/>
              <a:gd name="connsiteY2" fmla="*/ 407932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795337 w 1114425"/>
              <a:gd name="connsiteY0" fmla="*/ 407932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4" fmla="*/ 886777 w 1114425"/>
              <a:gd name="connsiteY4" fmla="*/ 499372 h 960711"/>
              <a:gd name="connsiteX0" fmla="*/ 795337 w 1114425"/>
              <a:gd name="connsiteY0" fmla="*/ 407932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0" fmla="*/ 1114425 w 1114425"/>
              <a:gd name="connsiteY0" fmla="*/ 960711 h 960711"/>
              <a:gd name="connsiteX1" fmla="*/ 0 w 1114425"/>
              <a:gd name="connsiteY1" fmla="*/ 960711 h 960711"/>
              <a:gd name="connsiteX2" fmla="*/ 557213 w 1114425"/>
              <a:gd name="connsiteY2" fmla="*/ 0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1114425" y="960711"/>
                </a:moveTo>
                <a:lnTo>
                  <a:pt x="0" y="960711"/>
                </a:lnTo>
                <a:lnTo>
                  <a:pt x="557213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3165092" y="95908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1041"/>
              <a:gd name="connsiteX1" fmla="*/ 557213 w 1114425"/>
              <a:gd name="connsiteY1" fmla="*/ 0 h 961041"/>
              <a:gd name="connsiteX2" fmla="*/ 1114425 w 1114425"/>
              <a:gd name="connsiteY2" fmla="*/ 960711 h 961041"/>
              <a:gd name="connsiteX3" fmla="*/ 576262 w 1114425"/>
              <a:gd name="connsiteY3" fmla="*/ 961041 h 961041"/>
              <a:gd name="connsiteX4" fmla="*/ 0 w 1114425"/>
              <a:gd name="connsiteY4" fmla="*/ 960711 h 961041"/>
              <a:gd name="connsiteX0" fmla="*/ 576262 w 1114425"/>
              <a:gd name="connsiteY0" fmla="*/ 961041 h 1052481"/>
              <a:gd name="connsiteX1" fmla="*/ 0 w 1114425"/>
              <a:gd name="connsiteY1" fmla="*/ 960711 h 1052481"/>
              <a:gd name="connsiteX2" fmla="*/ 557213 w 1114425"/>
              <a:gd name="connsiteY2" fmla="*/ 0 h 1052481"/>
              <a:gd name="connsiteX3" fmla="*/ 1114425 w 1114425"/>
              <a:gd name="connsiteY3" fmla="*/ 960711 h 1052481"/>
              <a:gd name="connsiteX4" fmla="*/ 667702 w 1114425"/>
              <a:gd name="connsiteY4" fmla="*/ 1052481 h 1052481"/>
              <a:gd name="connsiteX0" fmla="*/ 576262 w 1114425"/>
              <a:gd name="connsiteY0" fmla="*/ 961041 h 961041"/>
              <a:gd name="connsiteX1" fmla="*/ 0 w 1114425"/>
              <a:gd name="connsiteY1" fmla="*/ 960711 h 961041"/>
              <a:gd name="connsiteX2" fmla="*/ 557213 w 1114425"/>
              <a:gd name="connsiteY2" fmla="*/ 0 h 961041"/>
              <a:gd name="connsiteX3" fmla="*/ 1114425 w 1114425"/>
              <a:gd name="connsiteY3" fmla="*/ 960711 h 96104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3165092" y="65467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84193 w 1114425"/>
              <a:gd name="connsiteY1" fmla="*/ 466395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84193 w 1114425"/>
              <a:gd name="connsiteY0" fmla="*/ 466395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75633 w 1114425"/>
              <a:gd name="connsiteY4" fmla="*/ 557835 h 960711"/>
              <a:gd name="connsiteX0" fmla="*/ 284193 w 1114425"/>
              <a:gd name="connsiteY0" fmla="*/ 466395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6200000" flipH="1">
            <a:off x="4125804" y="65467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2354"/>
              <a:gd name="connsiteX1" fmla="*/ 557213 w 1114425"/>
              <a:gd name="connsiteY1" fmla="*/ 0 h 962354"/>
              <a:gd name="connsiteX2" fmla="*/ 1114425 w 1114425"/>
              <a:gd name="connsiteY2" fmla="*/ 960711 h 962354"/>
              <a:gd name="connsiteX3" fmla="*/ 527080 w 1114425"/>
              <a:gd name="connsiteY3" fmla="*/ 962354 h 962354"/>
              <a:gd name="connsiteX4" fmla="*/ 0 w 1114425"/>
              <a:gd name="connsiteY4" fmla="*/ 960711 h 962354"/>
              <a:gd name="connsiteX0" fmla="*/ 527080 w 1114425"/>
              <a:gd name="connsiteY0" fmla="*/ 962354 h 1053794"/>
              <a:gd name="connsiteX1" fmla="*/ 0 w 1114425"/>
              <a:gd name="connsiteY1" fmla="*/ 960711 h 1053794"/>
              <a:gd name="connsiteX2" fmla="*/ 557213 w 1114425"/>
              <a:gd name="connsiteY2" fmla="*/ 0 h 1053794"/>
              <a:gd name="connsiteX3" fmla="*/ 1114425 w 1114425"/>
              <a:gd name="connsiteY3" fmla="*/ 960711 h 1053794"/>
              <a:gd name="connsiteX4" fmla="*/ 618520 w 1114425"/>
              <a:gd name="connsiteY4" fmla="*/ 1053794 h 1053794"/>
              <a:gd name="connsiteX0" fmla="*/ 527080 w 1114425"/>
              <a:gd name="connsiteY0" fmla="*/ 962354 h 962354"/>
              <a:gd name="connsiteX1" fmla="*/ 0 w 1114425"/>
              <a:gd name="connsiteY1" fmla="*/ 960711 h 962354"/>
              <a:gd name="connsiteX2" fmla="*/ 557213 w 1114425"/>
              <a:gd name="connsiteY2" fmla="*/ 0 h 962354"/>
              <a:gd name="connsiteX3" fmla="*/ 1114425 w 1114425"/>
              <a:gd name="connsiteY3" fmla="*/ 960711 h 962354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6047226" y="95908"/>
            <a:ext cx="1114425" cy="960711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6200000" flipH="1">
            <a:off x="5086515" y="95908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561974 w 1114425"/>
              <a:gd name="connsiteY3" fmla="*/ 954143 h 960711"/>
              <a:gd name="connsiteX4" fmla="*/ 0 w 1114425"/>
              <a:gd name="connsiteY4" fmla="*/ 960711 h 960711"/>
              <a:gd name="connsiteX0" fmla="*/ 561974 w 1114425"/>
              <a:gd name="connsiteY0" fmla="*/ 954143 h 1045583"/>
              <a:gd name="connsiteX1" fmla="*/ 0 w 1114425"/>
              <a:gd name="connsiteY1" fmla="*/ 960711 h 1045583"/>
              <a:gd name="connsiteX2" fmla="*/ 557213 w 1114425"/>
              <a:gd name="connsiteY2" fmla="*/ 0 h 1045583"/>
              <a:gd name="connsiteX3" fmla="*/ 1114425 w 1114425"/>
              <a:gd name="connsiteY3" fmla="*/ 960711 h 1045583"/>
              <a:gd name="connsiteX4" fmla="*/ 653414 w 1114425"/>
              <a:gd name="connsiteY4" fmla="*/ 1045583 h 1045583"/>
              <a:gd name="connsiteX0" fmla="*/ 561974 w 1114425"/>
              <a:gd name="connsiteY0" fmla="*/ 954143 h 960711"/>
              <a:gd name="connsiteX1" fmla="*/ 0 w 1114425"/>
              <a:gd name="connsiteY1" fmla="*/ 960711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5086515" y="65467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41330 w 1114425"/>
              <a:gd name="connsiteY1" fmla="*/ 539968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41330 w 1114425"/>
              <a:gd name="connsiteY0" fmla="*/ 539968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32770 w 1114425"/>
              <a:gd name="connsiteY4" fmla="*/ 631408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332770 w 1114425"/>
              <a:gd name="connsiteY3" fmla="*/ 631408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07937" y="653120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776287 w 1114425"/>
              <a:gd name="connsiteY2" fmla="*/ 38494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776287" y="384940"/>
                </a:lnTo>
                <a:lnTo>
                  <a:pt x="1114425" y="960711"/>
                </a:lnTo>
                <a:lnTo>
                  <a:pt x="0" y="960711"/>
                </a:lnTo>
                <a:close/>
              </a:path>
            </a:pathLst>
          </a:cu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 flipH="1">
            <a:off x="7007937" y="121033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52413 w 1114425"/>
              <a:gd name="connsiteY1" fmla="*/ 542434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52413 w 1114425"/>
              <a:gd name="connsiteY0" fmla="*/ 542434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43853 w 1114425"/>
              <a:gd name="connsiteY4" fmla="*/ 633874 h 960711"/>
              <a:gd name="connsiteX0" fmla="*/ 252413 w 1114425"/>
              <a:gd name="connsiteY0" fmla="*/ 542434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7968649" y="9590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928688 w 1114425"/>
              <a:gd name="connsiteY2" fmla="*/ 664614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928688 w 1114425"/>
              <a:gd name="connsiteY0" fmla="*/ 664614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4" fmla="*/ 1020128 w 1114425"/>
              <a:gd name="connsiteY4" fmla="*/ 756054 h 960711"/>
              <a:gd name="connsiteX0" fmla="*/ 928688 w 1114425"/>
              <a:gd name="connsiteY0" fmla="*/ 664614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0" fmla="*/ 1114425 w 1114425"/>
              <a:gd name="connsiteY0" fmla="*/ 960711 h 960711"/>
              <a:gd name="connsiteX1" fmla="*/ 0 w 1114425"/>
              <a:gd name="connsiteY1" fmla="*/ 960711 h 960711"/>
              <a:gd name="connsiteX2" fmla="*/ 557213 w 1114425"/>
              <a:gd name="connsiteY2" fmla="*/ 0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1114425" y="960711"/>
                </a:moveTo>
                <a:lnTo>
                  <a:pt x="0" y="960711"/>
                </a:lnTo>
                <a:lnTo>
                  <a:pt x="557213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6200000" flipH="1">
            <a:off x="7968649" y="653119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2847"/>
              <a:gd name="connsiteX1" fmla="*/ 557213 w 1114425"/>
              <a:gd name="connsiteY1" fmla="*/ 0 h 962847"/>
              <a:gd name="connsiteX2" fmla="*/ 1114425 w 1114425"/>
              <a:gd name="connsiteY2" fmla="*/ 960711 h 962847"/>
              <a:gd name="connsiteX3" fmla="*/ 533401 w 1114425"/>
              <a:gd name="connsiteY3" fmla="*/ 962847 h 962847"/>
              <a:gd name="connsiteX4" fmla="*/ 0 w 1114425"/>
              <a:gd name="connsiteY4" fmla="*/ 960711 h 962847"/>
              <a:gd name="connsiteX0" fmla="*/ 533401 w 1114425"/>
              <a:gd name="connsiteY0" fmla="*/ 962847 h 1054287"/>
              <a:gd name="connsiteX1" fmla="*/ 0 w 1114425"/>
              <a:gd name="connsiteY1" fmla="*/ 960711 h 1054287"/>
              <a:gd name="connsiteX2" fmla="*/ 557213 w 1114425"/>
              <a:gd name="connsiteY2" fmla="*/ 0 h 1054287"/>
              <a:gd name="connsiteX3" fmla="*/ 1114425 w 1114425"/>
              <a:gd name="connsiteY3" fmla="*/ 960711 h 1054287"/>
              <a:gd name="connsiteX4" fmla="*/ 624841 w 1114425"/>
              <a:gd name="connsiteY4" fmla="*/ 1054287 h 1054287"/>
              <a:gd name="connsiteX0" fmla="*/ 533401 w 1114425"/>
              <a:gd name="connsiteY0" fmla="*/ 962847 h 962847"/>
              <a:gd name="connsiteX1" fmla="*/ 0 w 1114425"/>
              <a:gd name="connsiteY1" fmla="*/ 960711 h 962847"/>
              <a:gd name="connsiteX2" fmla="*/ 557213 w 1114425"/>
              <a:gd name="connsiteY2" fmla="*/ 0 h 962847"/>
              <a:gd name="connsiteX3" fmla="*/ 1114425 w 1114425"/>
              <a:gd name="connsiteY3" fmla="*/ 960711 h 962847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8929360" y="653120"/>
            <a:ext cx="1114425" cy="960711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6200000" flipH="1">
            <a:off x="8929360" y="121033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71463 w 1114425"/>
              <a:gd name="connsiteY1" fmla="*/ 487911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71463 w 1114425"/>
              <a:gd name="connsiteY0" fmla="*/ 4879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62903 w 1114425"/>
              <a:gd name="connsiteY4" fmla="*/ 579351 h 960711"/>
              <a:gd name="connsiteX0" fmla="*/ 271463 w 1114425"/>
              <a:gd name="connsiteY0" fmla="*/ 4879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2514670" y="317041"/>
            <a:ext cx="637921" cy="549932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5400000">
            <a:off x="1267992" y="661783"/>
            <a:ext cx="1011745" cy="872194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6200000" flipH="1">
            <a:off x="1707367" y="401314"/>
            <a:ext cx="853726" cy="73597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0116865" y="2958827"/>
            <a:ext cx="2228849" cy="1921422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6200000" flipH="1">
            <a:off x="10456751" y="2917422"/>
            <a:ext cx="505771" cy="436010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10218010" y="3135646"/>
            <a:ext cx="762195" cy="657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5400000">
            <a:off x="9890072" y="7685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890588 w 1114425"/>
              <a:gd name="connsiteY2" fmla="*/ 59055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890588 w 1114425"/>
              <a:gd name="connsiteY0" fmla="*/ 59055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4" fmla="*/ 982028 w 1114425"/>
              <a:gd name="connsiteY4" fmla="*/ 681990 h 960711"/>
              <a:gd name="connsiteX0" fmla="*/ 890588 w 1114425"/>
              <a:gd name="connsiteY0" fmla="*/ 59055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0" fmla="*/ 1114425 w 1114425"/>
              <a:gd name="connsiteY0" fmla="*/ 960711 h 960711"/>
              <a:gd name="connsiteX1" fmla="*/ 0 w 1114425"/>
              <a:gd name="connsiteY1" fmla="*/ 960711 h 960711"/>
              <a:gd name="connsiteX2" fmla="*/ 557213 w 1114425"/>
              <a:gd name="connsiteY2" fmla="*/ 0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1114425" y="960711"/>
                </a:moveTo>
                <a:lnTo>
                  <a:pt x="0" y="960711"/>
                </a:lnTo>
                <a:lnTo>
                  <a:pt x="557213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6200000" flipH="1">
            <a:off x="9890072" y="634069"/>
            <a:ext cx="1114425" cy="960711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5400000">
            <a:off x="-76857" y="5828370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3886"/>
              <a:gd name="connsiteX1" fmla="*/ 557213 w 1114425"/>
              <a:gd name="connsiteY1" fmla="*/ 0 h 963886"/>
              <a:gd name="connsiteX2" fmla="*/ 1114425 w 1114425"/>
              <a:gd name="connsiteY2" fmla="*/ 960711 h 963886"/>
              <a:gd name="connsiteX3" fmla="*/ 595312 w 1114425"/>
              <a:gd name="connsiteY3" fmla="*/ 963886 h 963886"/>
              <a:gd name="connsiteX4" fmla="*/ 0 w 1114425"/>
              <a:gd name="connsiteY4" fmla="*/ 960711 h 963886"/>
              <a:gd name="connsiteX0" fmla="*/ 595312 w 1114425"/>
              <a:gd name="connsiteY0" fmla="*/ 963886 h 1055326"/>
              <a:gd name="connsiteX1" fmla="*/ 0 w 1114425"/>
              <a:gd name="connsiteY1" fmla="*/ 960711 h 1055326"/>
              <a:gd name="connsiteX2" fmla="*/ 557213 w 1114425"/>
              <a:gd name="connsiteY2" fmla="*/ 0 h 1055326"/>
              <a:gd name="connsiteX3" fmla="*/ 1114425 w 1114425"/>
              <a:gd name="connsiteY3" fmla="*/ 960711 h 1055326"/>
              <a:gd name="connsiteX4" fmla="*/ 686752 w 1114425"/>
              <a:gd name="connsiteY4" fmla="*/ 1055326 h 1055326"/>
              <a:gd name="connsiteX0" fmla="*/ 0 w 1114425"/>
              <a:gd name="connsiteY0" fmla="*/ 960711 h 1055326"/>
              <a:gd name="connsiteX1" fmla="*/ 557213 w 1114425"/>
              <a:gd name="connsiteY1" fmla="*/ 0 h 1055326"/>
              <a:gd name="connsiteX2" fmla="*/ 1114425 w 1114425"/>
              <a:gd name="connsiteY2" fmla="*/ 960711 h 1055326"/>
              <a:gd name="connsiteX3" fmla="*/ 686752 w 1114425"/>
              <a:gd name="connsiteY3" fmla="*/ 1055326 h 1055326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6200000" flipH="1">
            <a:off x="-76858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92100 w 1114425"/>
              <a:gd name="connsiteY1" fmla="*/ 463551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83540 w 1114425"/>
              <a:gd name="connsiteY4" fmla="*/ 55499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883853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2571"/>
              <a:gd name="connsiteX1" fmla="*/ 557213 w 1114425"/>
              <a:gd name="connsiteY1" fmla="*/ 0 h 962571"/>
              <a:gd name="connsiteX2" fmla="*/ 1114425 w 1114425"/>
              <a:gd name="connsiteY2" fmla="*/ 960711 h 962571"/>
              <a:gd name="connsiteX3" fmla="*/ 363538 w 1114425"/>
              <a:gd name="connsiteY3" fmla="*/ 962571 h 962571"/>
              <a:gd name="connsiteX4" fmla="*/ 0 w 1114425"/>
              <a:gd name="connsiteY4" fmla="*/ 960711 h 962571"/>
              <a:gd name="connsiteX0" fmla="*/ 363538 w 1114425"/>
              <a:gd name="connsiteY0" fmla="*/ 962571 h 1054011"/>
              <a:gd name="connsiteX1" fmla="*/ 0 w 1114425"/>
              <a:gd name="connsiteY1" fmla="*/ 960711 h 1054011"/>
              <a:gd name="connsiteX2" fmla="*/ 557213 w 1114425"/>
              <a:gd name="connsiteY2" fmla="*/ 0 h 1054011"/>
              <a:gd name="connsiteX3" fmla="*/ 1114425 w 1114425"/>
              <a:gd name="connsiteY3" fmla="*/ 960711 h 1054011"/>
              <a:gd name="connsiteX4" fmla="*/ 454978 w 1114425"/>
              <a:gd name="connsiteY4" fmla="*/ 1054011 h 1054011"/>
              <a:gd name="connsiteX0" fmla="*/ 0 w 1114425"/>
              <a:gd name="connsiteY0" fmla="*/ 960711 h 1054011"/>
              <a:gd name="connsiteX1" fmla="*/ 557213 w 1114425"/>
              <a:gd name="connsiteY1" fmla="*/ 0 h 1054011"/>
              <a:gd name="connsiteX2" fmla="*/ 1114425 w 1114425"/>
              <a:gd name="connsiteY2" fmla="*/ 960711 h 1054011"/>
              <a:gd name="connsiteX3" fmla="*/ 454978 w 1114425"/>
              <a:gd name="connsiteY3" fmla="*/ 1054011 h 10540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800457" y="2433223"/>
            <a:ext cx="6591085" cy="129971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7200" b="1" dirty="0" err="1">
                <a:solidFill>
                  <a:schemeClr val="accent3"/>
                </a:solidFill>
              </a:rPr>
              <a:t>CquToDo</a:t>
            </a:r>
            <a:endParaRPr lang="zh-CN" altLang="en-US" sz="7200" b="1" dirty="0">
              <a:solidFill>
                <a:schemeClr val="accent2"/>
              </a:solidFill>
            </a:endParaRPr>
          </a:p>
        </p:txBody>
      </p:sp>
      <p:pic>
        <p:nvPicPr>
          <p:cNvPr id="4" name="Dustin O'Halloran - We Move Lightl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27100" y="-774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0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2" grpId="0" animBg="1"/>
      <p:bldP spid="33" grpId="0" animBg="1"/>
      <p:bldP spid="25" grpId="0" animBg="1"/>
      <p:bldP spid="28" grpId="0" animBg="1"/>
      <p:bldP spid="30" grpId="0" animBg="1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348345" y="1565903"/>
            <a:ext cx="8218097" cy="4528284"/>
            <a:chOff x="7727479" y="3528075"/>
            <a:chExt cx="9602399" cy="2695400"/>
          </a:xfrm>
        </p:grpSpPr>
        <p:sp>
          <p:nvSpPr>
            <p:cNvPr id="21" name="矩形 20"/>
            <p:cNvSpPr/>
            <p:nvPr/>
          </p:nvSpPr>
          <p:spPr>
            <a:xfrm>
              <a:off x="7727480" y="3899433"/>
              <a:ext cx="9602398" cy="232404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显示当日任务安排（按照时间线显示）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打卡任务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时间段任务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增加交互，可以点击完成任务或取消完成。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显示本周、本月任务安排。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群组管理员分配任务。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对时间段的任务分为</a:t>
              </a:r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免打扰（需全身心投入）和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可打扰，新增任务与免打扰的任务冲突时提醒添加失败，而可打扰的任务可以同时存在，增加这个显示功能。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727479" y="3528075"/>
              <a:ext cx="4085937" cy="4171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进阶功能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 flipH="1" flipV="1">
            <a:off x="10820399" y="5712998"/>
            <a:ext cx="1371600" cy="1030702"/>
            <a:chOff x="10270579" y="5313998"/>
            <a:chExt cx="1770829" cy="1330706"/>
          </a:xfrm>
        </p:grpSpPr>
        <p:sp>
          <p:nvSpPr>
            <p:cNvPr id="27" name="等腰三角形 26"/>
            <p:cNvSpPr/>
            <p:nvPr/>
          </p:nvSpPr>
          <p:spPr>
            <a:xfrm rot="5400000">
              <a:off x="11447481" y="5357993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0200803" y="5702735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6200000" flipH="1">
              <a:off x="10640178" y="5442266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6"/>
          <p:cNvSpPr/>
          <p:nvPr/>
        </p:nvSpPr>
        <p:spPr>
          <a:xfrm rot="16200000" flipH="1">
            <a:off x="373887" y="747708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3479 w 471424"/>
              <a:gd name="connsiteY1" fmla="*/ 21748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4919 w 471424"/>
              <a:gd name="connsiteY4" fmla="*/ 308929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9"/>
          <p:cNvSpPr/>
          <p:nvPr/>
        </p:nvSpPr>
        <p:spPr>
          <a:xfrm rot="16200000" flipH="1">
            <a:off x="1189068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37254 w 471424"/>
              <a:gd name="connsiteY2" fmla="*/ 176214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28694 w 471424"/>
              <a:gd name="connsiteY4" fmla="*/ 267654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5400000">
            <a:off x="1184306" y="511995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6200000" flipH="1">
            <a:off x="780287" y="40571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12"/>
          <p:cNvSpPr/>
          <p:nvPr/>
        </p:nvSpPr>
        <p:spPr>
          <a:xfrm rot="5400000">
            <a:off x="780287" y="27628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08655 w 471424"/>
              <a:gd name="connsiteY1" fmla="*/ 214311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08655 w 471424"/>
              <a:gd name="connsiteY0" fmla="*/ 214311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0095 w 471424"/>
              <a:gd name="connsiteY4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0095 w 471424"/>
              <a:gd name="connsiteY3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13"/>
          <p:cNvSpPr/>
          <p:nvPr/>
        </p:nvSpPr>
        <p:spPr>
          <a:xfrm rot="16200000" flipH="1">
            <a:off x="373889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46767 w 471424"/>
              <a:gd name="connsiteY3" fmla="*/ 403225 h 406400"/>
              <a:gd name="connsiteX4" fmla="*/ 0 w 471424"/>
              <a:gd name="connsiteY4" fmla="*/ 406400 h 406400"/>
              <a:gd name="connsiteX0" fmla="*/ 246767 w 471424"/>
              <a:gd name="connsiteY0" fmla="*/ 403225 h 494665"/>
              <a:gd name="connsiteX1" fmla="*/ 0 w 471424"/>
              <a:gd name="connsiteY1" fmla="*/ 406400 h 494665"/>
              <a:gd name="connsiteX2" fmla="*/ 235712 w 471424"/>
              <a:gd name="connsiteY2" fmla="*/ 0 h 494665"/>
              <a:gd name="connsiteX3" fmla="*/ 471424 w 471424"/>
              <a:gd name="connsiteY3" fmla="*/ 406400 h 494665"/>
              <a:gd name="connsiteX4" fmla="*/ 338207 w 471424"/>
              <a:gd name="connsiteY4" fmla="*/ 494665 h 494665"/>
              <a:gd name="connsiteX0" fmla="*/ 246767 w 471424"/>
              <a:gd name="connsiteY0" fmla="*/ 403225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/>
          <p:cNvSpPr/>
          <p:nvPr/>
        </p:nvSpPr>
        <p:spPr>
          <a:xfrm rot="5400000">
            <a:off x="373888" y="511995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5830 w 471424"/>
              <a:gd name="connsiteY1" fmla="*/ 20081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5830 w 471424"/>
              <a:gd name="connsiteY0" fmla="*/ 20081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7270 w 471424"/>
              <a:gd name="connsiteY4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7270 w 471424"/>
              <a:gd name="connsiteY3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21"/>
          <p:cNvSpPr/>
          <p:nvPr/>
        </p:nvSpPr>
        <p:spPr>
          <a:xfrm rot="16200000" flipH="1">
            <a:off x="-32512" y="3251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61950 w 471424"/>
              <a:gd name="connsiteY2" fmla="*/ 214313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53390 w 471424"/>
              <a:gd name="connsiteY4" fmla="*/ 305753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22"/>
          <p:cNvSpPr/>
          <p:nvPr/>
        </p:nvSpPr>
        <p:spPr>
          <a:xfrm rot="5400000">
            <a:off x="-32512" y="268224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11963 w 471424"/>
              <a:gd name="connsiteY3" fmla="*/ 406400 h 406400"/>
              <a:gd name="connsiteX4" fmla="*/ 0 w 471424"/>
              <a:gd name="connsiteY4" fmla="*/ 406400 h 406400"/>
              <a:gd name="connsiteX0" fmla="*/ 211963 w 471424"/>
              <a:gd name="connsiteY0" fmla="*/ 406400 h 497840"/>
              <a:gd name="connsiteX1" fmla="*/ 0 w 471424"/>
              <a:gd name="connsiteY1" fmla="*/ 406400 h 497840"/>
              <a:gd name="connsiteX2" fmla="*/ 235712 w 471424"/>
              <a:gd name="connsiteY2" fmla="*/ 0 h 497840"/>
              <a:gd name="connsiteX3" fmla="*/ 471424 w 471424"/>
              <a:gd name="connsiteY3" fmla="*/ 406400 h 497840"/>
              <a:gd name="connsiteX4" fmla="*/ 303403 w 471424"/>
              <a:gd name="connsiteY4" fmla="*/ 497840 h 497840"/>
              <a:gd name="connsiteX0" fmla="*/ 211963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04449" y="339020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理想功能</a:t>
            </a:r>
          </a:p>
        </p:txBody>
      </p:sp>
    </p:spTree>
    <p:extLst>
      <p:ext uri="{BB962C8B-B14F-4D97-AF65-F5344CB8AC3E}">
        <p14:creationId xmlns:p14="http://schemas.microsoft.com/office/powerpoint/2010/main" val="38950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400300" y="2038849"/>
            <a:ext cx="8218097" cy="3374124"/>
            <a:chOff x="7727479" y="3528075"/>
            <a:chExt cx="9602399" cy="2008402"/>
          </a:xfrm>
        </p:grpSpPr>
        <p:sp>
          <p:nvSpPr>
            <p:cNvPr id="21" name="矩形 20"/>
            <p:cNvSpPr/>
            <p:nvPr/>
          </p:nvSpPr>
          <p:spPr>
            <a:xfrm>
              <a:off x="7727480" y="3899433"/>
              <a:ext cx="9602398" cy="16370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管理员发布可选任务，成员可以选择添加进入自己的时间表。管理员可以查看到选了此任务的名单。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管理员发布任务，成员可以申请请假来取消。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可以将任务显示分为隐私任务和公开任务，其他成员可以通过查看公开任务来判断某个时间段你是否有空，方便安排某个活动的时间。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FontTx/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完成任务获得积分，通过积分制逐步成为时间管理大师。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727479" y="3528075"/>
              <a:ext cx="4085937" cy="4171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高级功能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 flipH="1" flipV="1">
            <a:off x="10820399" y="5712998"/>
            <a:ext cx="1371600" cy="1030702"/>
            <a:chOff x="10270579" y="5313998"/>
            <a:chExt cx="1770829" cy="1330706"/>
          </a:xfrm>
        </p:grpSpPr>
        <p:sp>
          <p:nvSpPr>
            <p:cNvPr id="27" name="等腰三角形 26"/>
            <p:cNvSpPr/>
            <p:nvPr/>
          </p:nvSpPr>
          <p:spPr>
            <a:xfrm rot="5400000">
              <a:off x="11447481" y="5357993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0200803" y="5702735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6200000" flipH="1">
              <a:off x="10640178" y="5442266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6"/>
          <p:cNvSpPr/>
          <p:nvPr/>
        </p:nvSpPr>
        <p:spPr>
          <a:xfrm rot="16200000" flipH="1">
            <a:off x="373887" y="747708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3479 w 471424"/>
              <a:gd name="connsiteY1" fmla="*/ 21748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4919 w 471424"/>
              <a:gd name="connsiteY4" fmla="*/ 308929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9"/>
          <p:cNvSpPr/>
          <p:nvPr/>
        </p:nvSpPr>
        <p:spPr>
          <a:xfrm rot="16200000" flipH="1">
            <a:off x="1189068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37254 w 471424"/>
              <a:gd name="connsiteY2" fmla="*/ 176214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28694 w 471424"/>
              <a:gd name="connsiteY4" fmla="*/ 267654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5400000">
            <a:off x="1184306" y="511995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6200000" flipH="1">
            <a:off x="780287" y="40571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12"/>
          <p:cNvSpPr/>
          <p:nvPr/>
        </p:nvSpPr>
        <p:spPr>
          <a:xfrm rot="5400000">
            <a:off x="780287" y="27628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08655 w 471424"/>
              <a:gd name="connsiteY1" fmla="*/ 214311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08655 w 471424"/>
              <a:gd name="connsiteY0" fmla="*/ 214311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0095 w 471424"/>
              <a:gd name="connsiteY4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0095 w 471424"/>
              <a:gd name="connsiteY3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13"/>
          <p:cNvSpPr/>
          <p:nvPr/>
        </p:nvSpPr>
        <p:spPr>
          <a:xfrm rot="16200000" flipH="1">
            <a:off x="373889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46767 w 471424"/>
              <a:gd name="connsiteY3" fmla="*/ 403225 h 406400"/>
              <a:gd name="connsiteX4" fmla="*/ 0 w 471424"/>
              <a:gd name="connsiteY4" fmla="*/ 406400 h 406400"/>
              <a:gd name="connsiteX0" fmla="*/ 246767 w 471424"/>
              <a:gd name="connsiteY0" fmla="*/ 403225 h 494665"/>
              <a:gd name="connsiteX1" fmla="*/ 0 w 471424"/>
              <a:gd name="connsiteY1" fmla="*/ 406400 h 494665"/>
              <a:gd name="connsiteX2" fmla="*/ 235712 w 471424"/>
              <a:gd name="connsiteY2" fmla="*/ 0 h 494665"/>
              <a:gd name="connsiteX3" fmla="*/ 471424 w 471424"/>
              <a:gd name="connsiteY3" fmla="*/ 406400 h 494665"/>
              <a:gd name="connsiteX4" fmla="*/ 338207 w 471424"/>
              <a:gd name="connsiteY4" fmla="*/ 494665 h 494665"/>
              <a:gd name="connsiteX0" fmla="*/ 246767 w 471424"/>
              <a:gd name="connsiteY0" fmla="*/ 403225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/>
          <p:cNvSpPr/>
          <p:nvPr/>
        </p:nvSpPr>
        <p:spPr>
          <a:xfrm rot="5400000">
            <a:off x="373888" y="511995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5830 w 471424"/>
              <a:gd name="connsiteY1" fmla="*/ 20081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5830 w 471424"/>
              <a:gd name="connsiteY0" fmla="*/ 20081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7270 w 471424"/>
              <a:gd name="connsiteY4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7270 w 471424"/>
              <a:gd name="connsiteY3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21"/>
          <p:cNvSpPr/>
          <p:nvPr/>
        </p:nvSpPr>
        <p:spPr>
          <a:xfrm rot="16200000" flipH="1">
            <a:off x="-32512" y="3251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61950 w 471424"/>
              <a:gd name="connsiteY2" fmla="*/ 214313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53390 w 471424"/>
              <a:gd name="connsiteY4" fmla="*/ 305753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22"/>
          <p:cNvSpPr/>
          <p:nvPr/>
        </p:nvSpPr>
        <p:spPr>
          <a:xfrm rot="5400000">
            <a:off x="-32512" y="268224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11963 w 471424"/>
              <a:gd name="connsiteY3" fmla="*/ 406400 h 406400"/>
              <a:gd name="connsiteX4" fmla="*/ 0 w 471424"/>
              <a:gd name="connsiteY4" fmla="*/ 406400 h 406400"/>
              <a:gd name="connsiteX0" fmla="*/ 211963 w 471424"/>
              <a:gd name="connsiteY0" fmla="*/ 406400 h 497840"/>
              <a:gd name="connsiteX1" fmla="*/ 0 w 471424"/>
              <a:gd name="connsiteY1" fmla="*/ 406400 h 497840"/>
              <a:gd name="connsiteX2" fmla="*/ 235712 w 471424"/>
              <a:gd name="connsiteY2" fmla="*/ 0 h 497840"/>
              <a:gd name="connsiteX3" fmla="*/ 471424 w 471424"/>
              <a:gd name="connsiteY3" fmla="*/ 406400 h 497840"/>
              <a:gd name="connsiteX4" fmla="*/ 303403 w 471424"/>
              <a:gd name="connsiteY4" fmla="*/ 497840 h 497840"/>
              <a:gd name="connsiteX0" fmla="*/ 211963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04449" y="339020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理想功能</a:t>
            </a:r>
          </a:p>
        </p:txBody>
      </p:sp>
    </p:spTree>
    <p:extLst>
      <p:ext uri="{BB962C8B-B14F-4D97-AF65-F5344CB8AC3E}">
        <p14:creationId xmlns:p14="http://schemas.microsoft.com/office/powerpoint/2010/main" val="33894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11060537" y="1757845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H="1">
            <a:off x="10566174" y="49214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0800000">
            <a:off x="10071813" y="53150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54423 w 988723"/>
              <a:gd name="connsiteY1" fmla="*/ 419722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54423 w 988723"/>
              <a:gd name="connsiteY0" fmla="*/ 419722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45863 w 988723"/>
              <a:gd name="connsiteY4" fmla="*/ 511162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345863 w 988723"/>
              <a:gd name="connsiteY3" fmla="*/ 511162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H="1">
            <a:off x="10071814" y="905498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9577455" y="901562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188690 w 988723"/>
              <a:gd name="connsiteY1" fmla="*/ 51565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188690 w 988723"/>
              <a:gd name="connsiteY0" fmla="*/ 51565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280130 w 988723"/>
              <a:gd name="connsiteY4" fmla="*/ 60709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280130 w 988723"/>
              <a:gd name="connsiteY3" fmla="*/ 60709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8588733" y="901562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H="1">
            <a:off x="8094372" y="901562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81995 w 988723"/>
              <a:gd name="connsiteY1" fmla="*/ 360501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81995 w 988723"/>
              <a:gd name="connsiteY0" fmla="*/ 360501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73435 w 988723"/>
              <a:gd name="connsiteY4" fmla="*/ 451941 h 852347"/>
              <a:gd name="connsiteX0" fmla="*/ 281995 w 988723"/>
              <a:gd name="connsiteY0" fmla="*/ 360501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flipH="1">
            <a:off x="7600010" y="49214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25783 w 988723"/>
              <a:gd name="connsiteY1" fmla="*/ 45084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25783 w 988723"/>
              <a:gd name="connsiteY0" fmla="*/ 45084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17223 w 988723"/>
              <a:gd name="connsiteY4" fmla="*/ 542289 h 852347"/>
              <a:gd name="connsiteX0" fmla="*/ 225783 w 988723"/>
              <a:gd name="connsiteY0" fmla="*/ 45084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8094374" y="53150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0800000">
            <a:off x="7105650" y="1749973"/>
            <a:ext cx="988723" cy="852347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>
            <a:off x="10071814" y="2950548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H="1">
            <a:off x="10566177" y="3802895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9577455" y="2950547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45840 w 988723"/>
              <a:gd name="connsiteY1" fmla="*/ 44056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45840 w 988723"/>
              <a:gd name="connsiteY0" fmla="*/ 44056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37280 w 988723"/>
              <a:gd name="connsiteY4" fmla="*/ 53200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337280 w 988723"/>
              <a:gd name="connsiteY3" fmla="*/ 53200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flipH="1">
            <a:off x="9083092" y="2950548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46777 w 988723"/>
              <a:gd name="connsiteY1" fmla="*/ 426065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46777 w 988723"/>
              <a:gd name="connsiteY0" fmla="*/ 426065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38217 w 988723"/>
              <a:gd name="connsiteY4" fmla="*/ 517505 h 852347"/>
              <a:gd name="connsiteX0" fmla="*/ 246777 w 988723"/>
              <a:gd name="connsiteY0" fmla="*/ 426065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8588733" y="2950547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14381 w 988723"/>
              <a:gd name="connsiteY1" fmla="*/ 49771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14381 w 988723"/>
              <a:gd name="connsiteY0" fmla="*/ 49771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05821 w 988723"/>
              <a:gd name="connsiteY4" fmla="*/ 58915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305821 w 988723"/>
              <a:gd name="connsiteY3" fmla="*/ 58915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>
            <a:off x="8094369" y="2950548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72467 w 988723"/>
              <a:gd name="connsiteY1" fmla="*/ 378440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72467 w 988723"/>
              <a:gd name="connsiteY0" fmla="*/ 378440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63907 w 988723"/>
              <a:gd name="connsiteY4" fmla="*/ 469880 h 852347"/>
              <a:gd name="connsiteX0" fmla="*/ 272467 w 988723"/>
              <a:gd name="connsiteY0" fmla="*/ 378440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9083094" y="3802895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551579 w 988723"/>
              <a:gd name="connsiteY3" fmla="*/ 850004 h 852347"/>
              <a:gd name="connsiteX4" fmla="*/ 0 w 988723"/>
              <a:gd name="connsiteY4" fmla="*/ 852347 h 852347"/>
              <a:gd name="connsiteX0" fmla="*/ 551579 w 988723"/>
              <a:gd name="connsiteY0" fmla="*/ 850004 h 941444"/>
              <a:gd name="connsiteX1" fmla="*/ 0 w 988723"/>
              <a:gd name="connsiteY1" fmla="*/ 852347 h 941444"/>
              <a:gd name="connsiteX2" fmla="*/ 494362 w 988723"/>
              <a:gd name="connsiteY2" fmla="*/ 0 h 941444"/>
              <a:gd name="connsiteX3" fmla="*/ 988723 w 988723"/>
              <a:gd name="connsiteY3" fmla="*/ 852347 h 941444"/>
              <a:gd name="connsiteX4" fmla="*/ 643019 w 988723"/>
              <a:gd name="connsiteY4" fmla="*/ 941444 h 941444"/>
              <a:gd name="connsiteX0" fmla="*/ 0 w 988723"/>
              <a:gd name="connsiteY0" fmla="*/ 852347 h 941444"/>
              <a:gd name="connsiteX1" fmla="*/ 494362 w 988723"/>
              <a:gd name="connsiteY1" fmla="*/ 0 h 941444"/>
              <a:gd name="connsiteX2" fmla="*/ 988723 w 988723"/>
              <a:gd name="connsiteY2" fmla="*/ 852347 h 941444"/>
              <a:gd name="connsiteX3" fmla="*/ 643019 w 988723"/>
              <a:gd name="connsiteY3" fmla="*/ 941444 h 941444"/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0" y="852347"/>
                </a:moveTo>
                <a:lnTo>
                  <a:pt x="494362" y="0"/>
                </a:lnTo>
                <a:lnTo>
                  <a:pt x="988723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 flipV="1">
            <a:off x="0" y="4566946"/>
            <a:ext cx="1770829" cy="1330706"/>
            <a:chOff x="0" y="4169633"/>
            <a:chExt cx="1770829" cy="1330706"/>
          </a:xfrm>
        </p:grpSpPr>
        <p:sp>
          <p:nvSpPr>
            <p:cNvPr id="24" name="等腰三角形 23"/>
            <p:cNvSpPr/>
            <p:nvPr/>
          </p:nvSpPr>
          <p:spPr>
            <a:xfrm rot="5400000">
              <a:off x="1176902" y="4213628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-69776" y="4558370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>
              <a:off x="369599" y="4297901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等腰三角形 24"/>
          <p:cNvSpPr/>
          <p:nvPr/>
        </p:nvSpPr>
        <p:spPr>
          <a:xfrm rot="5400000">
            <a:off x="-76857" y="5828370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3886"/>
              <a:gd name="connsiteX1" fmla="*/ 557213 w 1114425"/>
              <a:gd name="connsiteY1" fmla="*/ 0 h 963886"/>
              <a:gd name="connsiteX2" fmla="*/ 1114425 w 1114425"/>
              <a:gd name="connsiteY2" fmla="*/ 960711 h 963886"/>
              <a:gd name="connsiteX3" fmla="*/ 595312 w 1114425"/>
              <a:gd name="connsiteY3" fmla="*/ 963886 h 963886"/>
              <a:gd name="connsiteX4" fmla="*/ 0 w 1114425"/>
              <a:gd name="connsiteY4" fmla="*/ 960711 h 963886"/>
              <a:gd name="connsiteX0" fmla="*/ 595312 w 1114425"/>
              <a:gd name="connsiteY0" fmla="*/ 963886 h 1055326"/>
              <a:gd name="connsiteX1" fmla="*/ 0 w 1114425"/>
              <a:gd name="connsiteY1" fmla="*/ 960711 h 1055326"/>
              <a:gd name="connsiteX2" fmla="*/ 557213 w 1114425"/>
              <a:gd name="connsiteY2" fmla="*/ 0 h 1055326"/>
              <a:gd name="connsiteX3" fmla="*/ 1114425 w 1114425"/>
              <a:gd name="connsiteY3" fmla="*/ 960711 h 1055326"/>
              <a:gd name="connsiteX4" fmla="*/ 686752 w 1114425"/>
              <a:gd name="connsiteY4" fmla="*/ 1055326 h 1055326"/>
              <a:gd name="connsiteX0" fmla="*/ 0 w 1114425"/>
              <a:gd name="connsiteY0" fmla="*/ 960711 h 1055326"/>
              <a:gd name="connsiteX1" fmla="*/ 557213 w 1114425"/>
              <a:gd name="connsiteY1" fmla="*/ 0 h 1055326"/>
              <a:gd name="connsiteX2" fmla="*/ 1114425 w 1114425"/>
              <a:gd name="connsiteY2" fmla="*/ 960711 h 1055326"/>
              <a:gd name="connsiteX3" fmla="*/ 686752 w 1114425"/>
              <a:gd name="connsiteY3" fmla="*/ 1055326 h 1055326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7"/>
          <p:cNvSpPr/>
          <p:nvPr/>
        </p:nvSpPr>
        <p:spPr>
          <a:xfrm rot="16200000" flipH="1">
            <a:off x="-76858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92100 w 1114425"/>
              <a:gd name="connsiteY1" fmla="*/ 463551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83540 w 1114425"/>
              <a:gd name="connsiteY4" fmla="*/ 55499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883853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2571"/>
              <a:gd name="connsiteX1" fmla="*/ 557213 w 1114425"/>
              <a:gd name="connsiteY1" fmla="*/ 0 h 962571"/>
              <a:gd name="connsiteX2" fmla="*/ 1114425 w 1114425"/>
              <a:gd name="connsiteY2" fmla="*/ 960711 h 962571"/>
              <a:gd name="connsiteX3" fmla="*/ 363538 w 1114425"/>
              <a:gd name="connsiteY3" fmla="*/ 962571 h 962571"/>
              <a:gd name="connsiteX4" fmla="*/ 0 w 1114425"/>
              <a:gd name="connsiteY4" fmla="*/ 960711 h 962571"/>
              <a:gd name="connsiteX0" fmla="*/ 363538 w 1114425"/>
              <a:gd name="connsiteY0" fmla="*/ 962571 h 1054011"/>
              <a:gd name="connsiteX1" fmla="*/ 0 w 1114425"/>
              <a:gd name="connsiteY1" fmla="*/ 960711 h 1054011"/>
              <a:gd name="connsiteX2" fmla="*/ 557213 w 1114425"/>
              <a:gd name="connsiteY2" fmla="*/ 0 h 1054011"/>
              <a:gd name="connsiteX3" fmla="*/ 1114425 w 1114425"/>
              <a:gd name="connsiteY3" fmla="*/ 960711 h 1054011"/>
              <a:gd name="connsiteX4" fmla="*/ 454978 w 1114425"/>
              <a:gd name="connsiteY4" fmla="*/ 1054011 h 1054011"/>
              <a:gd name="connsiteX0" fmla="*/ 0 w 1114425"/>
              <a:gd name="connsiteY0" fmla="*/ 960711 h 1054011"/>
              <a:gd name="connsiteX1" fmla="*/ 557213 w 1114425"/>
              <a:gd name="connsiteY1" fmla="*/ 0 h 1054011"/>
              <a:gd name="connsiteX2" fmla="*/ 1114425 w 1114425"/>
              <a:gd name="connsiteY2" fmla="*/ 960711 h 1054011"/>
              <a:gd name="connsiteX3" fmla="*/ 454978 w 1114425"/>
              <a:gd name="connsiteY3" fmla="*/ 1054011 h 10540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961252" y="321881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工作安排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961252" y="2459873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PART 03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5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8" grpId="0" animBg="1"/>
      <p:bldP spid="29" grpId="0" animBg="1"/>
      <p:bldP spid="30" grpId="0" animBg="1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237564" y="2062905"/>
            <a:ext cx="9060347" cy="3697557"/>
            <a:chOff x="784569" y="1955031"/>
            <a:chExt cx="9542515" cy="3894331"/>
          </a:xfrm>
        </p:grpSpPr>
        <p:grpSp>
          <p:nvGrpSpPr>
            <p:cNvPr id="2" name="组合 1"/>
            <p:cNvGrpSpPr/>
            <p:nvPr/>
          </p:nvGrpSpPr>
          <p:grpSpPr>
            <a:xfrm>
              <a:off x="3478283" y="4255006"/>
              <a:ext cx="1457129" cy="96457"/>
              <a:chOff x="2503408" y="2393265"/>
              <a:chExt cx="1415972" cy="91806"/>
            </a:xfrm>
            <a:solidFill>
              <a:srgbClr val="0070C0"/>
            </a:solidFill>
          </p:grpSpPr>
          <p:cxnSp>
            <p:nvCxnSpPr>
              <p:cNvPr id="3" name="直接连接符 2"/>
              <p:cNvCxnSpPr/>
              <p:nvPr/>
            </p:nvCxnSpPr>
            <p:spPr>
              <a:xfrm>
                <a:off x="2539780" y="2439168"/>
                <a:ext cx="1379600" cy="0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sp>
            <p:nvSpPr>
              <p:cNvPr id="4" name="椭圆 3"/>
              <p:cNvSpPr/>
              <p:nvPr/>
            </p:nvSpPr>
            <p:spPr>
              <a:xfrm>
                <a:off x="2503408" y="2393265"/>
                <a:ext cx="91809" cy="91806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" name="组合 21"/>
            <p:cNvGrpSpPr>
              <a:grpSpLocks/>
            </p:cNvGrpSpPr>
            <p:nvPr/>
          </p:nvGrpSpPr>
          <p:grpSpPr bwMode="auto">
            <a:xfrm>
              <a:off x="4595084" y="2011100"/>
              <a:ext cx="2738069" cy="1890519"/>
              <a:chOff x="0" y="0"/>
              <a:chExt cx="2093189" cy="1416774"/>
            </a:xfrm>
            <a:solidFill>
              <a:srgbClr val="00CC66"/>
            </a:solidFill>
          </p:grpSpPr>
          <p:sp>
            <p:nvSpPr>
              <p:cNvPr id="6" name="等腰三角形 22">
                <a:hlinkClick r:id="rId3"/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093189" cy="1416774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2700" cap="flat" cmpd="sng">
                <a:solidFill>
                  <a:sysClr val="window" lastClr="FFFFFF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itchFamily="2" charset="-122"/>
                  <a:ea typeface="宋体" panose="02010600030101010101" pitchFamily="2" charset="-122"/>
                  <a:cs typeface="+mn-cs"/>
                  <a:sym typeface="宋体" pitchFamily="2" charset="-122"/>
                </a:endParaRPr>
              </a:p>
            </p:txBody>
          </p:sp>
          <p:sp>
            <p:nvSpPr>
              <p:cNvPr id="7" name="文本框 23"/>
              <p:cNvSpPr>
                <a:spLocks noChangeArrowheads="1"/>
              </p:cNvSpPr>
              <p:nvPr/>
            </p:nvSpPr>
            <p:spPr bwMode="auto">
              <a:xfrm>
                <a:off x="742513" y="579708"/>
                <a:ext cx="608165" cy="55872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全新硬笔楷书简" panose="02010600040101010101" pitchFamily="2" charset="-122"/>
                    <a:cs typeface="Arial" panose="020B0604020202020204" pitchFamily="34" charset="0"/>
                  </a:rPr>
                  <a:t>02</a:t>
                </a: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全新硬笔楷书简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24"/>
            <p:cNvGrpSpPr>
              <a:grpSpLocks/>
            </p:cNvGrpSpPr>
            <p:nvPr/>
          </p:nvGrpSpPr>
          <p:grpSpPr bwMode="auto">
            <a:xfrm>
              <a:off x="4595084" y="3958843"/>
              <a:ext cx="2738069" cy="1890519"/>
              <a:chOff x="0" y="0"/>
              <a:chExt cx="2093189" cy="1416774"/>
            </a:xfrm>
            <a:solidFill>
              <a:srgbClr val="007FDE"/>
            </a:solidFill>
          </p:grpSpPr>
          <p:sp>
            <p:nvSpPr>
              <p:cNvPr id="9" name="等腰三角形 25">
                <a:hlinkClick r:id="rId3"/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0" y="0"/>
                <a:ext cx="2093189" cy="141677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ysClr val="window" lastClr="FFFFFF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itchFamily="2" charset="-122"/>
                  <a:ea typeface="宋体" panose="02010600030101010101" pitchFamily="2" charset="-122"/>
                  <a:cs typeface="+mn-cs"/>
                  <a:sym typeface="宋体" pitchFamily="2" charset="-122"/>
                </a:endParaRPr>
              </a:p>
            </p:txBody>
          </p:sp>
          <p:sp>
            <p:nvSpPr>
              <p:cNvPr id="10" name="文本框 26"/>
              <p:cNvSpPr>
                <a:spLocks noChangeArrowheads="1"/>
              </p:cNvSpPr>
              <p:nvPr/>
            </p:nvSpPr>
            <p:spPr bwMode="auto">
              <a:xfrm>
                <a:off x="742513" y="180213"/>
                <a:ext cx="608165" cy="55872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全新硬笔楷书简" panose="02010600040101010101" pitchFamily="2" charset="-122"/>
                    <a:cs typeface="Arial" panose="020B0604020202020204" pitchFamily="34" charset="0"/>
                  </a:rPr>
                  <a:t>03</a:t>
                </a: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全新硬笔楷书简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组合 27"/>
            <p:cNvGrpSpPr>
              <a:grpSpLocks/>
            </p:cNvGrpSpPr>
            <p:nvPr/>
          </p:nvGrpSpPr>
          <p:grpSpPr bwMode="auto">
            <a:xfrm>
              <a:off x="6021205" y="3958843"/>
              <a:ext cx="2735993" cy="1890519"/>
              <a:chOff x="0" y="0"/>
              <a:chExt cx="2093189" cy="1416774"/>
            </a:xfrm>
            <a:solidFill>
              <a:srgbClr val="00CC66"/>
            </a:solidFill>
          </p:grpSpPr>
          <p:sp>
            <p:nvSpPr>
              <p:cNvPr id="12" name="等腰三角形 28">
                <a:hlinkClick r:id="rId3"/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093189" cy="1416774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2700" cap="flat" cmpd="sng">
                <a:solidFill>
                  <a:sysClr val="window" lastClr="FFFFFF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itchFamily="2" charset="-122"/>
                  <a:ea typeface="宋体" panose="02010600030101010101" pitchFamily="2" charset="-122"/>
                  <a:cs typeface="+mn-cs"/>
                  <a:sym typeface="宋体" pitchFamily="2" charset="-122"/>
                </a:endParaRPr>
              </a:p>
            </p:txBody>
          </p:sp>
          <p:sp>
            <p:nvSpPr>
              <p:cNvPr id="13" name="文本框 29"/>
              <p:cNvSpPr>
                <a:spLocks noChangeArrowheads="1"/>
              </p:cNvSpPr>
              <p:nvPr/>
            </p:nvSpPr>
            <p:spPr bwMode="auto">
              <a:xfrm>
                <a:off x="742282" y="596751"/>
                <a:ext cx="608627" cy="55872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全新硬笔楷书简" panose="02010600040101010101" pitchFamily="2" charset="-122"/>
                    <a:cs typeface="Arial" panose="020B0604020202020204" pitchFamily="34" charset="0"/>
                  </a:rPr>
                  <a:t>04</a:t>
                </a: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全新硬笔楷书简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84569" y="1964348"/>
              <a:ext cx="1411630" cy="589595"/>
              <a:chOff x="1130295" y="2155719"/>
              <a:chExt cx="1371758" cy="561169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1130295" y="2193726"/>
                <a:ext cx="1371758" cy="523162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8" name="TextBox 54"/>
              <p:cNvSpPr txBox="1"/>
              <p:nvPr/>
            </p:nvSpPr>
            <p:spPr>
              <a:xfrm>
                <a:off x="1162544" y="2155719"/>
                <a:ext cx="1180053" cy="48991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131330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kern="0" dirty="0">
                    <a:solidFill>
                      <a:prstClr val="white"/>
                    </a:solidFill>
                    <a:latin typeface="微软雅黑"/>
                    <a:ea typeface="微软雅黑"/>
                    <a:cs typeface="华文黑体" pitchFamily="2" charset="-122"/>
                  </a:rPr>
                  <a:t>阶段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华文黑体" pitchFamily="2" charset="-122"/>
                  </a:rPr>
                  <a:t>一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571941" y="1955031"/>
              <a:ext cx="1411629" cy="598916"/>
              <a:chOff x="7725958" y="2146848"/>
              <a:chExt cx="1371757" cy="570040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7725958" y="2193726"/>
                <a:ext cx="1371757" cy="523162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3" name="TextBox 57"/>
              <p:cNvSpPr txBox="1"/>
              <p:nvPr/>
            </p:nvSpPr>
            <p:spPr>
              <a:xfrm>
                <a:off x="7786952" y="2146848"/>
                <a:ext cx="1180053" cy="489915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131330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kern="0" dirty="0">
                    <a:solidFill>
                      <a:prstClr val="white"/>
                    </a:solidFill>
                    <a:latin typeface="微软雅黑"/>
                    <a:ea typeface="微软雅黑"/>
                    <a:cs typeface="华文黑体" pitchFamily="2" charset="-122"/>
                  </a:rPr>
                  <a:t>阶段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华文黑体" pitchFamily="2" charset="-122"/>
                  </a:rPr>
                  <a:t>二</a:t>
                </a: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915454" y="3953513"/>
              <a:ext cx="1411630" cy="1098211"/>
              <a:chOff x="9031522" y="4048974"/>
              <a:chExt cx="1371758" cy="1045261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9031522" y="4102259"/>
                <a:ext cx="1371758" cy="523162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TextBox 60"/>
              <p:cNvSpPr txBox="1"/>
              <p:nvPr/>
            </p:nvSpPr>
            <p:spPr>
              <a:xfrm>
                <a:off x="9116794" y="4048974"/>
                <a:ext cx="1180053" cy="1045261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131330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kern="0" dirty="0">
                    <a:solidFill>
                      <a:prstClr val="white"/>
                    </a:solidFill>
                    <a:latin typeface="微软雅黑"/>
                    <a:ea typeface="微软雅黑"/>
                    <a:cs typeface="华文黑体" pitchFamily="2" charset="-122"/>
                  </a:rPr>
                  <a:t>阶段</a:t>
                </a:r>
                <a:r>
                  <a:rPr lang="en-US" altLang="zh-CN" sz="2400" b="1" kern="0" dirty="0">
                    <a:solidFill>
                      <a:prstClr val="white"/>
                    </a:solidFill>
                    <a:latin typeface="微软雅黑"/>
                    <a:ea typeface="微软雅黑"/>
                    <a:cs typeface="华文黑体" pitchFamily="2" charset="-122"/>
                  </a:rPr>
                  <a:t>4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华文黑体" pitchFamily="2" charset="-122"/>
                  </a:rPr>
                  <a:t>四</a:t>
                </a: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919762" y="4044967"/>
              <a:ext cx="1411627" cy="569493"/>
              <a:chOff x="2283636" y="4136026"/>
              <a:chExt cx="1371756" cy="542037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283636" y="4154901"/>
                <a:ext cx="1371756" cy="523162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3" name="TextBox 63"/>
              <p:cNvSpPr txBox="1"/>
              <p:nvPr/>
            </p:nvSpPr>
            <p:spPr>
              <a:xfrm>
                <a:off x="2371498" y="4136026"/>
                <a:ext cx="1180053" cy="489917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1313306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华文黑体" pitchFamily="2" charset="-122"/>
                  </a:rPr>
                  <a:t>阶段三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7243777" y="4206778"/>
              <a:ext cx="1511128" cy="96457"/>
              <a:chOff x="2539779" y="2393265"/>
              <a:chExt cx="1468446" cy="91806"/>
            </a:xfrm>
            <a:solidFill>
              <a:srgbClr val="0070C0"/>
            </a:solidFill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2539779" y="2439167"/>
                <a:ext cx="1379599" cy="0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sp>
            <p:nvSpPr>
              <p:cNvPr id="36" name="椭圆 35"/>
              <p:cNvSpPr/>
              <p:nvPr/>
            </p:nvSpPr>
            <p:spPr>
              <a:xfrm>
                <a:off x="3916416" y="2393265"/>
                <a:ext cx="91809" cy="91806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5907029" y="2187232"/>
              <a:ext cx="1511128" cy="96457"/>
              <a:chOff x="2539779" y="2393265"/>
              <a:chExt cx="1468446" cy="91806"/>
            </a:xfrm>
            <a:solidFill>
              <a:srgbClr val="0070C0"/>
            </a:solidFill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2539779" y="2439167"/>
                <a:ext cx="1379599" cy="0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sp>
            <p:nvSpPr>
              <p:cNvPr id="39" name="椭圆 38"/>
              <p:cNvSpPr/>
              <p:nvPr/>
            </p:nvSpPr>
            <p:spPr>
              <a:xfrm>
                <a:off x="3916416" y="2393265"/>
                <a:ext cx="91809" cy="91806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262840" y="2251004"/>
              <a:ext cx="1457127" cy="96457"/>
              <a:chOff x="2503408" y="2393265"/>
              <a:chExt cx="1415970" cy="91806"/>
            </a:xfrm>
            <a:solidFill>
              <a:srgbClr val="0070C0"/>
            </a:solidFill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2539779" y="2439168"/>
                <a:ext cx="1379599" cy="0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sp>
            <p:nvSpPr>
              <p:cNvPr id="42" name="椭圆 41"/>
              <p:cNvSpPr/>
              <p:nvPr/>
            </p:nvSpPr>
            <p:spPr>
              <a:xfrm>
                <a:off x="2503408" y="2393265"/>
                <a:ext cx="91809" cy="91806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3" name="组合 18"/>
            <p:cNvGrpSpPr>
              <a:grpSpLocks/>
            </p:cNvGrpSpPr>
            <p:nvPr/>
          </p:nvGrpSpPr>
          <p:grpSpPr bwMode="auto">
            <a:xfrm>
              <a:off x="3171038" y="2011100"/>
              <a:ext cx="2735993" cy="1890519"/>
              <a:chOff x="0" y="0"/>
              <a:chExt cx="2093189" cy="1416774"/>
            </a:xfrm>
            <a:solidFill>
              <a:srgbClr val="007FDE"/>
            </a:solidFill>
          </p:grpSpPr>
          <p:sp>
            <p:nvSpPr>
              <p:cNvPr id="44" name="等腰三角形 19">
                <a:hlinkClick r:id="rId3"/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0" y="0"/>
                <a:ext cx="2093189" cy="141677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ysClr val="window" lastClr="FFFFFF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itchFamily="2" charset="-122"/>
                  <a:ea typeface="宋体" panose="02010600030101010101" pitchFamily="2" charset="-122"/>
                  <a:cs typeface="+mn-cs"/>
                  <a:sym typeface="宋体" pitchFamily="2" charset="-122"/>
                </a:endParaRPr>
              </a:p>
            </p:txBody>
          </p:sp>
          <p:sp>
            <p:nvSpPr>
              <p:cNvPr id="45" name="文本框 20"/>
              <p:cNvSpPr>
                <a:spLocks noChangeArrowheads="1"/>
              </p:cNvSpPr>
              <p:nvPr/>
            </p:nvSpPr>
            <p:spPr bwMode="auto">
              <a:xfrm>
                <a:off x="739809" y="122472"/>
                <a:ext cx="608627" cy="55872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1313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全新硬笔楷书简" panose="02010600040101010101" pitchFamily="2" charset="-122"/>
                    <a:cs typeface="Arial" panose="020B0604020202020204" pitchFamily="34" charset="0"/>
                  </a:rPr>
                  <a:t>01</a:t>
                </a: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全新硬笔楷书简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0" name="矩形 49"/>
          <p:cNvSpPr/>
          <p:nvPr/>
        </p:nvSpPr>
        <p:spPr>
          <a:xfrm>
            <a:off x="7370399" y="2709869"/>
            <a:ext cx="3919674" cy="45890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</a:rPr>
              <a:t>构建数据库，实现前后交互。</a:t>
            </a:r>
          </a:p>
        </p:txBody>
      </p:sp>
      <p:sp>
        <p:nvSpPr>
          <p:cNvPr id="51" name="矩形 50"/>
          <p:cNvSpPr/>
          <p:nvPr/>
        </p:nvSpPr>
        <p:spPr>
          <a:xfrm>
            <a:off x="1401557" y="4835517"/>
            <a:ext cx="3471094" cy="49962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实现进阶和高级功能。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06399" y="2905129"/>
            <a:ext cx="3618242" cy="45890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完成基础界面的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html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、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css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</a:rPr>
              <a:t>、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</a:rPr>
              <a:t>js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53" name="矩形 52"/>
          <p:cNvSpPr/>
          <p:nvPr/>
        </p:nvSpPr>
        <p:spPr>
          <a:xfrm>
            <a:off x="8630045" y="4813861"/>
            <a:ext cx="3153246" cy="8744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在同学中逐步普及，测试网站的使用，优化界面设计。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 flipH="1" flipV="1">
            <a:off x="10820399" y="5712998"/>
            <a:ext cx="1371600" cy="1030702"/>
            <a:chOff x="10270579" y="5313998"/>
            <a:chExt cx="1770829" cy="1330706"/>
          </a:xfrm>
        </p:grpSpPr>
        <p:sp>
          <p:nvSpPr>
            <p:cNvPr id="47" name="等腰三角形 46"/>
            <p:cNvSpPr/>
            <p:nvPr/>
          </p:nvSpPr>
          <p:spPr>
            <a:xfrm rot="5400000">
              <a:off x="11447481" y="5357993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5400000">
              <a:off x="10200803" y="5702735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6200000" flipH="1">
              <a:off x="10640178" y="5442266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等腰三角形 6"/>
          <p:cNvSpPr/>
          <p:nvPr/>
        </p:nvSpPr>
        <p:spPr>
          <a:xfrm rot="16200000" flipH="1">
            <a:off x="373887" y="747708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3479 w 471424"/>
              <a:gd name="connsiteY1" fmla="*/ 21748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4919 w 471424"/>
              <a:gd name="connsiteY4" fmla="*/ 308929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9"/>
          <p:cNvSpPr/>
          <p:nvPr/>
        </p:nvSpPr>
        <p:spPr>
          <a:xfrm rot="16200000" flipH="1">
            <a:off x="1189068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37254 w 471424"/>
              <a:gd name="connsiteY2" fmla="*/ 176214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28694 w 471424"/>
              <a:gd name="connsiteY4" fmla="*/ 267654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5400000">
            <a:off x="1184306" y="511995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6200000" flipH="1">
            <a:off x="780287" y="40571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12"/>
          <p:cNvSpPr/>
          <p:nvPr/>
        </p:nvSpPr>
        <p:spPr>
          <a:xfrm rot="5400000">
            <a:off x="780287" y="27628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08655 w 471424"/>
              <a:gd name="connsiteY1" fmla="*/ 214311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08655 w 471424"/>
              <a:gd name="connsiteY0" fmla="*/ 214311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0095 w 471424"/>
              <a:gd name="connsiteY4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0095 w 471424"/>
              <a:gd name="connsiteY3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13"/>
          <p:cNvSpPr/>
          <p:nvPr/>
        </p:nvSpPr>
        <p:spPr>
          <a:xfrm rot="16200000" flipH="1">
            <a:off x="373889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46767 w 471424"/>
              <a:gd name="connsiteY3" fmla="*/ 403225 h 406400"/>
              <a:gd name="connsiteX4" fmla="*/ 0 w 471424"/>
              <a:gd name="connsiteY4" fmla="*/ 406400 h 406400"/>
              <a:gd name="connsiteX0" fmla="*/ 246767 w 471424"/>
              <a:gd name="connsiteY0" fmla="*/ 403225 h 494665"/>
              <a:gd name="connsiteX1" fmla="*/ 0 w 471424"/>
              <a:gd name="connsiteY1" fmla="*/ 406400 h 494665"/>
              <a:gd name="connsiteX2" fmla="*/ 235712 w 471424"/>
              <a:gd name="connsiteY2" fmla="*/ 0 h 494665"/>
              <a:gd name="connsiteX3" fmla="*/ 471424 w 471424"/>
              <a:gd name="connsiteY3" fmla="*/ 406400 h 494665"/>
              <a:gd name="connsiteX4" fmla="*/ 338207 w 471424"/>
              <a:gd name="connsiteY4" fmla="*/ 494665 h 494665"/>
              <a:gd name="connsiteX0" fmla="*/ 246767 w 471424"/>
              <a:gd name="connsiteY0" fmla="*/ 403225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14"/>
          <p:cNvSpPr/>
          <p:nvPr/>
        </p:nvSpPr>
        <p:spPr>
          <a:xfrm rot="5400000">
            <a:off x="373888" y="511995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5830 w 471424"/>
              <a:gd name="connsiteY1" fmla="*/ 20081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5830 w 471424"/>
              <a:gd name="connsiteY0" fmla="*/ 20081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7270 w 471424"/>
              <a:gd name="connsiteY4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7270 w 471424"/>
              <a:gd name="connsiteY3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21"/>
          <p:cNvSpPr/>
          <p:nvPr/>
        </p:nvSpPr>
        <p:spPr>
          <a:xfrm rot="16200000" flipH="1">
            <a:off x="-32512" y="3251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61950 w 471424"/>
              <a:gd name="connsiteY2" fmla="*/ 214313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53390 w 471424"/>
              <a:gd name="connsiteY4" fmla="*/ 305753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22"/>
          <p:cNvSpPr/>
          <p:nvPr/>
        </p:nvSpPr>
        <p:spPr>
          <a:xfrm rot="5400000">
            <a:off x="-32512" y="268224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11963 w 471424"/>
              <a:gd name="connsiteY3" fmla="*/ 406400 h 406400"/>
              <a:gd name="connsiteX4" fmla="*/ 0 w 471424"/>
              <a:gd name="connsiteY4" fmla="*/ 406400 h 406400"/>
              <a:gd name="connsiteX0" fmla="*/ 211963 w 471424"/>
              <a:gd name="connsiteY0" fmla="*/ 406400 h 497840"/>
              <a:gd name="connsiteX1" fmla="*/ 0 w 471424"/>
              <a:gd name="connsiteY1" fmla="*/ 406400 h 497840"/>
              <a:gd name="connsiteX2" fmla="*/ 235712 w 471424"/>
              <a:gd name="connsiteY2" fmla="*/ 0 h 497840"/>
              <a:gd name="connsiteX3" fmla="*/ 471424 w 471424"/>
              <a:gd name="connsiteY3" fmla="*/ 406400 h 497840"/>
              <a:gd name="connsiteX4" fmla="*/ 303403 w 471424"/>
              <a:gd name="connsiteY4" fmla="*/ 497840 h 497840"/>
              <a:gd name="connsiteX0" fmla="*/ 211963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1804449" y="339020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工作安排</a:t>
            </a:r>
          </a:p>
        </p:txBody>
      </p:sp>
    </p:spTree>
    <p:extLst>
      <p:ext uri="{BB962C8B-B14F-4D97-AF65-F5344CB8AC3E}">
        <p14:creationId xmlns:p14="http://schemas.microsoft.com/office/powerpoint/2010/main" val="316033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125804" y="95908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795337 w 1114425"/>
              <a:gd name="connsiteY2" fmla="*/ 407932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795337 w 1114425"/>
              <a:gd name="connsiteY0" fmla="*/ 407932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4" fmla="*/ 886777 w 1114425"/>
              <a:gd name="connsiteY4" fmla="*/ 499372 h 960711"/>
              <a:gd name="connsiteX0" fmla="*/ 795337 w 1114425"/>
              <a:gd name="connsiteY0" fmla="*/ 407932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0" fmla="*/ 1114425 w 1114425"/>
              <a:gd name="connsiteY0" fmla="*/ 960711 h 960711"/>
              <a:gd name="connsiteX1" fmla="*/ 0 w 1114425"/>
              <a:gd name="connsiteY1" fmla="*/ 960711 h 960711"/>
              <a:gd name="connsiteX2" fmla="*/ 557213 w 1114425"/>
              <a:gd name="connsiteY2" fmla="*/ 0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1114425" y="960711"/>
                </a:moveTo>
                <a:lnTo>
                  <a:pt x="0" y="960711"/>
                </a:lnTo>
                <a:lnTo>
                  <a:pt x="557213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3165092" y="95908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1041"/>
              <a:gd name="connsiteX1" fmla="*/ 557213 w 1114425"/>
              <a:gd name="connsiteY1" fmla="*/ 0 h 961041"/>
              <a:gd name="connsiteX2" fmla="*/ 1114425 w 1114425"/>
              <a:gd name="connsiteY2" fmla="*/ 960711 h 961041"/>
              <a:gd name="connsiteX3" fmla="*/ 576262 w 1114425"/>
              <a:gd name="connsiteY3" fmla="*/ 961041 h 961041"/>
              <a:gd name="connsiteX4" fmla="*/ 0 w 1114425"/>
              <a:gd name="connsiteY4" fmla="*/ 960711 h 961041"/>
              <a:gd name="connsiteX0" fmla="*/ 576262 w 1114425"/>
              <a:gd name="connsiteY0" fmla="*/ 961041 h 1052481"/>
              <a:gd name="connsiteX1" fmla="*/ 0 w 1114425"/>
              <a:gd name="connsiteY1" fmla="*/ 960711 h 1052481"/>
              <a:gd name="connsiteX2" fmla="*/ 557213 w 1114425"/>
              <a:gd name="connsiteY2" fmla="*/ 0 h 1052481"/>
              <a:gd name="connsiteX3" fmla="*/ 1114425 w 1114425"/>
              <a:gd name="connsiteY3" fmla="*/ 960711 h 1052481"/>
              <a:gd name="connsiteX4" fmla="*/ 667702 w 1114425"/>
              <a:gd name="connsiteY4" fmla="*/ 1052481 h 1052481"/>
              <a:gd name="connsiteX0" fmla="*/ 576262 w 1114425"/>
              <a:gd name="connsiteY0" fmla="*/ 961041 h 961041"/>
              <a:gd name="connsiteX1" fmla="*/ 0 w 1114425"/>
              <a:gd name="connsiteY1" fmla="*/ 960711 h 961041"/>
              <a:gd name="connsiteX2" fmla="*/ 557213 w 1114425"/>
              <a:gd name="connsiteY2" fmla="*/ 0 h 961041"/>
              <a:gd name="connsiteX3" fmla="*/ 1114425 w 1114425"/>
              <a:gd name="connsiteY3" fmla="*/ 960711 h 96104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3165092" y="65467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84193 w 1114425"/>
              <a:gd name="connsiteY1" fmla="*/ 466395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84193 w 1114425"/>
              <a:gd name="connsiteY0" fmla="*/ 466395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75633 w 1114425"/>
              <a:gd name="connsiteY4" fmla="*/ 557835 h 960711"/>
              <a:gd name="connsiteX0" fmla="*/ 284193 w 1114425"/>
              <a:gd name="connsiteY0" fmla="*/ 466395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6200000" flipH="1">
            <a:off x="4125804" y="65467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2354"/>
              <a:gd name="connsiteX1" fmla="*/ 557213 w 1114425"/>
              <a:gd name="connsiteY1" fmla="*/ 0 h 962354"/>
              <a:gd name="connsiteX2" fmla="*/ 1114425 w 1114425"/>
              <a:gd name="connsiteY2" fmla="*/ 960711 h 962354"/>
              <a:gd name="connsiteX3" fmla="*/ 527080 w 1114425"/>
              <a:gd name="connsiteY3" fmla="*/ 962354 h 962354"/>
              <a:gd name="connsiteX4" fmla="*/ 0 w 1114425"/>
              <a:gd name="connsiteY4" fmla="*/ 960711 h 962354"/>
              <a:gd name="connsiteX0" fmla="*/ 527080 w 1114425"/>
              <a:gd name="connsiteY0" fmla="*/ 962354 h 1053794"/>
              <a:gd name="connsiteX1" fmla="*/ 0 w 1114425"/>
              <a:gd name="connsiteY1" fmla="*/ 960711 h 1053794"/>
              <a:gd name="connsiteX2" fmla="*/ 557213 w 1114425"/>
              <a:gd name="connsiteY2" fmla="*/ 0 h 1053794"/>
              <a:gd name="connsiteX3" fmla="*/ 1114425 w 1114425"/>
              <a:gd name="connsiteY3" fmla="*/ 960711 h 1053794"/>
              <a:gd name="connsiteX4" fmla="*/ 618520 w 1114425"/>
              <a:gd name="connsiteY4" fmla="*/ 1053794 h 1053794"/>
              <a:gd name="connsiteX0" fmla="*/ 527080 w 1114425"/>
              <a:gd name="connsiteY0" fmla="*/ 962354 h 962354"/>
              <a:gd name="connsiteX1" fmla="*/ 0 w 1114425"/>
              <a:gd name="connsiteY1" fmla="*/ 960711 h 962354"/>
              <a:gd name="connsiteX2" fmla="*/ 557213 w 1114425"/>
              <a:gd name="connsiteY2" fmla="*/ 0 h 962354"/>
              <a:gd name="connsiteX3" fmla="*/ 1114425 w 1114425"/>
              <a:gd name="connsiteY3" fmla="*/ 960711 h 962354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6047226" y="95908"/>
            <a:ext cx="1114425" cy="960711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6200000" flipH="1">
            <a:off x="5086515" y="95908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561974 w 1114425"/>
              <a:gd name="connsiteY3" fmla="*/ 954143 h 960711"/>
              <a:gd name="connsiteX4" fmla="*/ 0 w 1114425"/>
              <a:gd name="connsiteY4" fmla="*/ 960711 h 960711"/>
              <a:gd name="connsiteX0" fmla="*/ 561974 w 1114425"/>
              <a:gd name="connsiteY0" fmla="*/ 954143 h 1045583"/>
              <a:gd name="connsiteX1" fmla="*/ 0 w 1114425"/>
              <a:gd name="connsiteY1" fmla="*/ 960711 h 1045583"/>
              <a:gd name="connsiteX2" fmla="*/ 557213 w 1114425"/>
              <a:gd name="connsiteY2" fmla="*/ 0 h 1045583"/>
              <a:gd name="connsiteX3" fmla="*/ 1114425 w 1114425"/>
              <a:gd name="connsiteY3" fmla="*/ 960711 h 1045583"/>
              <a:gd name="connsiteX4" fmla="*/ 653414 w 1114425"/>
              <a:gd name="connsiteY4" fmla="*/ 1045583 h 1045583"/>
              <a:gd name="connsiteX0" fmla="*/ 561974 w 1114425"/>
              <a:gd name="connsiteY0" fmla="*/ 954143 h 960711"/>
              <a:gd name="connsiteX1" fmla="*/ 0 w 1114425"/>
              <a:gd name="connsiteY1" fmla="*/ 960711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5086515" y="65467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41330 w 1114425"/>
              <a:gd name="connsiteY1" fmla="*/ 539968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41330 w 1114425"/>
              <a:gd name="connsiteY0" fmla="*/ 539968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32770 w 1114425"/>
              <a:gd name="connsiteY4" fmla="*/ 631408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332770 w 1114425"/>
              <a:gd name="connsiteY3" fmla="*/ 631408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07937" y="653120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776287 w 1114425"/>
              <a:gd name="connsiteY2" fmla="*/ 38494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776287" y="384940"/>
                </a:lnTo>
                <a:lnTo>
                  <a:pt x="1114425" y="960711"/>
                </a:lnTo>
                <a:lnTo>
                  <a:pt x="0" y="960711"/>
                </a:lnTo>
                <a:close/>
              </a:path>
            </a:pathLst>
          </a:cu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 flipH="1">
            <a:off x="7007937" y="121033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52413 w 1114425"/>
              <a:gd name="connsiteY1" fmla="*/ 542434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52413 w 1114425"/>
              <a:gd name="connsiteY0" fmla="*/ 542434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43853 w 1114425"/>
              <a:gd name="connsiteY4" fmla="*/ 633874 h 960711"/>
              <a:gd name="connsiteX0" fmla="*/ 252413 w 1114425"/>
              <a:gd name="connsiteY0" fmla="*/ 542434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7968649" y="9590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928688 w 1114425"/>
              <a:gd name="connsiteY2" fmla="*/ 664614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928688 w 1114425"/>
              <a:gd name="connsiteY0" fmla="*/ 664614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4" fmla="*/ 1020128 w 1114425"/>
              <a:gd name="connsiteY4" fmla="*/ 756054 h 960711"/>
              <a:gd name="connsiteX0" fmla="*/ 928688 w 1114425"/>
              <a:gd name="connsiteY0" fmla="*/ 664614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0" fmla="*/ 1114425 w 1114425"/>
              <a:gd name="connsiteY0" fmla="*/ 960711 h 960711"/>
              <a:gd name="connsiteX1" fmla="*/ 0 w 1114425"/>
              <a:gd name="connsiteY1" fmla="*/ 960711 h 960711"/>
              <a:gd name="connsiteX2" fmla="*/ 557213 w 1114425"/>
              <a:gd name="connsiteY2" fmla="*/ 0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1114425" y="960711"/>
                </a:moveTo>
                <a:lnTo>
                  <a:pt x="0" y="960711"/>
                </a:lnTo>
                <a:lnTo>
                  <a:pt x="557213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6200000" flipH="1">
            <a:off x="7968649" y="653119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2847"/>
              <a:gd name="connsiteX1" fmla="*/ 557213 w 1114425"/>
              <a:gd name="connsiteY1" fmla="*/ 0 h 962847"/>
              <a:gd name="connsiteX2" fmla="*/ 1114425 w 1114425"/>
              <a:gd name="connsiteY2" fmla="*/ 960711 h 962847"/>
              <a:gd name="connsiteX3" fmla="*/ 533401 w 1114425"/>
              <a:gd name="connsiteY3" fmla="*/ 962847 h 962847"/>
              <a:gd name="connsiteX4" fmla="*/ 0 w 1114425"/>
              <a:gd name="connsiteY4" fmla="*/ 960711 h 962847"/>
              <a:gd name="connsiteX0" fmla="*/ 533401 w 1114425"/>
              <a:gd name="connsiteY0" fmla="*/ 962847 h 1054287"/>
              <a:gd name="connsiteX1" fmla="*/ 0 w 1114425"/>
              <a:gd name="connsiteY1" fmla="*/ 960711 h 1054287"/>
              <a:gd name="connsiteX2" fmla="*/ 557213 w 1114425"/>
              <a:gd name="connsiteY2" fmla="*/ 0 h 1054287"/>
              <a:gd name="connsiteX3" fmla="*/ 1114425 w 1114425"/>
              <a:gd name="connsiteY3" fmla="*/ 960711 h 1054287"/>
              <a:gd name="connsiteX4" fmla="*/ 624841 w 1114425"/>
              <a:gd name="connsiteY4" fmla="*/ 1054287 h 1054287"/>
              <a:gd name="connsiteX0" fmla="*/ 533401 w 1114425"/>
              <a:gd name="connsiteY0" fmla="*/ 962847 h 962847"/>
              <a:gd name="connsiteX1" fmla="*/ 0 w 1114425"/>
              <a:gd name="connsiteY1" fmla="*/ 960711 h 962847"/>
              <a:gd name="connsiteX2" fmla="*/ 557213 w 1114425"/>
              <a:gd name="connsiteY2" fmla="*/ 0 h 962847"/>
              <a:gd name="connsiteX3" fmla="*/ 1114425 w 1114425"/>
              <a:gd name="connsiteY3" fmla="*/ 960711 h 962847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8929360" y="653120"/>
            <a:ext cx="1114425" cy="960711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6200000" flipH="1">
            <a:off x="8929360" y="121033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71463 w 1114425"/>
              <a:gd name="connsiteY1" fmla="*/ 487911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71463 w 1114425"/>
              <a:gd name="connsiteY0" fmla="*/ 4879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62903 w 1114425"/>
              <a:gd name="connsiteY4" fmla="*/ 579351 h 960711"/>
              <a:gd name="connsiteX0" fmla="*/ 271463 w 1114425"/>
              <a:gd name="connsiteY0" fmla="*/ 4879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2514670" y="317041"/>
            <a:ext cx="637921" cy="549932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5400000">
            <a:off x="1267992" y="661783"/>
            <a:ext cx="1011745" cy="872194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6200000" flipH="1">
            <a:off x="1707367" y="401314"/>
            <a:ext cx="853726" cy="73597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0116865" y="2958827"/>
            <a:ext cx="2228849" cy="1921422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6200000" flipH="1">
            <a:off x="10456751" y="2917422"/>
            <a:ext cx="505771" cy="436010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10218010" y="3135646"/>
            <a:ext cx="762195" cy="65706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5400000">
            <a:off x="9890072" y="76857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890588 w 1114425"/>
              <a:gd name="connsiteY2" fmla="*/ 59055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890588 w 1114425"/>
              <a:gd name="connsiteY0" fmla="*/ 59055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4" fmla="*/ 982028 w 1114425"/>
              <a:gd name="connsiteY4" fmla="*/ 681990 h 960711"/>
              <a:gd name="connsiteX0" fmla="*/ 890588 w 1114425"/>
              <a:gd name="connsiteY0" fmla="*/ 59055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  <a:gd name="connsiteX3" fmla="*/ 557213 w 1114425"/>
              <a:gd name="connsiteY3" fmla="*/ 0 h 960711"/>
              <a:gd name="connsiteX0" fmla="*/ 1114425 w 1114425"/>
              <a:gd name="connsiteY0" fmla="*/ 960711 h 960711"/>
              <a:gd name="connsiteX1" fmla="*/ 0 w 1114425"/>
              <a:gd name="connsiteY1" fmla="*/ 960711 h 960711"/>
              <a:gd name="connsiteX2" fmla="*/ 557213 w 1114425"/>
              <a:gd name="connsiteY2" fmla="*/ 0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1114425" y="960711"/>
                </a:moveTo>
                <a:lnTo>
                  <a:pt x="0" y="960711"/>
                </a:lnTo>
                <a:lnTo>
                  <a:pt x="557213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6200000" flipH="1">
            <a:off x="9890072" y="634069"/>
            <a:ext cx="1114425" cy="960711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5400000">
            <a:off x="-76857" y="5828370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3886"/>
              <a:gd name="connsiteX1" fmla="*/ 557213 w 1114425"/>
              <a:gd name="connsiteY1" fmla="*/ 0 h 963886"/>
              <a:gd name="connsiteX2" fmla="*/ 1114425 w 1114425"/>
              <a:gd name="connsiteY2" fmla="*/ 960711 h 963886"/>
              <a:gd name="connsiteX3" fmla="*/ 595312 w 1114425"/>
              <a:gd name="connsiteY3" fmla="*/ 963886 h 963886"/>
              <a:gd name="connsiteX4" fmla="*/ 0 w 1114425"/>
              <a:gd name="connsiteY4" fmla="*/ 960711 h 963886"/>
              <a:gd name="connsiteX0" fmla="*/ 595312 w 1114425"/>
              <a:gd name="connsiteY0" fmla="*/ 963886 h 1055326"/>
              <a:gd name="connsiteX1" fmla="*/ 0 w 1114425"/>
              <a:gd name="connsiteY1" fmla="*/ 960711 h 1055326"/>
              <a:gd name="connsiteX2" fmla="*/ 557213 w 1114425"/>
              <a:gd name="connsiteY2" fmla="*/ 0 h 1055326"/>
              <a:gd name="connsiteX3" fmla="*/ 1114425 w 1114425"/>
              <a:gd name="connsiteY3" fmla="*/ 960711 h 1055326"/>
              <a:gd name="connsiteX4" fmla="*/ 686752 w 1114425"/>
              <a:gd name="connsiteY4" fmla="*/ 1055326 h 1055326"/>
              <a:gd name="connsiteX0" fmla="*/ 0 w 1114425"/>
              <a:gd name="connsiteY0" fmla="*/ 960711 h 1055326"/>
              <a:gd name="connsiteX1" fmla="*/ 557213 w 1114425"/>
              <a:gd name="connsiteY1" fmla="*/ 0 h 1055326"/>
              <a:gd name="connsiteX2" fmla="*/ 1114425 w 1114425"/>
              <a:gd name="connsiteY2" fmla="*/ 960711 h 1055326"/>
              <a:gd name="connsiteX3" fmla="*/ 686752 w 1114425"/>
              <a:gd name="connsiteY3" fmla="*/ 1055326 h 1055326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6200000" flipH="1">
            <a:off x="-76858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92100 w 1114425"/>
              <a:gd name="connsiteY1" fmla="*/ 463551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83540 w 1114425"/>
              <a:gd name="connsiteY4" fmla="*/ 55499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883853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2571"/>
              <a:gd name="connsiteX1" fmla="*/ 557213 w 1114425"/>
              <a:gd name="connsiteY1" fmla="*/ 0 h 962571"/>
              <a:gd name="connsiteX2" fmla="*/ 1114425 w 1114425"/>
              <a:gd name="connsiteY2" fmla="*/ 960711 h 962571"/>
              <a:gd name="connsiteX3" fmla="*/ 363538 w 1114425"/>
              <a:gd name="connsiteY3" fmla="*/ 962571 h 962571"/>
              <a:gd name="connsiteX4" fmla="*/ 0 w 1114425"/>
              <a:gd name="connsiteY4" fmla="*/ 960711 h 962571"/>
              <a:gd name="connsiteX0" fmla="*/ 363538 w 1114425"/>
              <a:gd name="connsiteY0" fmla="*/ 962571 h 1054011"/>
              <a:gd name="connsiteX1" fmla="*/ 0 w 1114425"/>
              <a:gd name="connsiteY1" fmla="*/ 960711 h 1054011"/>
              <a:gd name="connsiteX2" fmla="*/ 557213 w 1114425"/>
              <a:gd name="connsiteY2" fmla="*/ 0 h 1054011"/>
              <a:gd name="connsiteX3" fmla="*/ 1114425 w 1114425"/>
              <a:gd name="connsiteY3" fmla="*/ 960711 h 1054011"/>
              <a:gd name="connsiteX4" fmla="*/ 454978 w 1114425"/>
              <a:gd name="connsiteY4" fmla="*/ 1054011 h 1054011"/>
              <a:gd name="connsiteX0" fmla="*/ 0 w 1114425"/>
              <a:gd name="connsiteY0" fmla="*/ 960711 h 1054011"/>
              <a:gd name="connsiteX1" fmla="*/ 557213 w 1114425"/>
              <a:gd name="connsiteY1" fmla="*/ 0 h 1054011"/>
              <a:gd name="connsiteX2" fmla="*/ 1114425 w 1114425"/>
              <a:gd name="connsiteY2" fmla="*/ 960711 h 1054011"/>
              <a:gd name="connsiteX3" fmla="*/ 454978 w 1114425"/>
              <a:gd name="connsiteY3" fmla="*/ 1054011 h 10540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5022956" y="1919950"/>
            <a:ext cx="1832036" cy="1711998"/>
            <a:chOff x="9788577" y="4542971"/>
            <a:chExt cx="711200" cy="711200"/>
          </a:xfrm>
        </p:grpSpPr>
        <p:sp>
          <p:nvSpPr>
            <p:cNvPr id="37" name="椭圆 36"/>
            <p:cNvSpPr/>
            <p:nvPr/>
          </p:nvSpPr>
          <p:spPr>
            <a:xfrm>
              <a:off x="9788577" y="4542971"/>
              <a:ext cx="711200" cy="71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椭圆 10"/>
            <p:cNvSpPr/>
            <p:nvPr/>
          </p:nvSpPr>
          <p:spPr>
            <a:xfrm>
              <a:off x="9948235" y="4702925"/>
              <a:ext cx="391884" cy="391292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1727414" y="2747808"/>
            <a:ext cx="6591085" cy="99790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dirty="0">
                <a:solidFill>
                  <a:schemeClr val="accent2"/>
                </a:solidFill>
              </a:rPr>
              <a:t>感谢观看！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754573" y="3853713"/>
            <a:ext cx="7992099" cy="44108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希望大家都能掌握时间的秘密，成为一个高效成功、生命充盈的人！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00464C-F188-409F-BC2F-C1299EB0449A}"/>
              </a:ext>
            </a:extLst>
          </p:cNvPr>
          <p:cNvSpPr/>
          <p:nvPr/>
        </p:nvSpPr>
        <p:spPr>
          <a:xfrm>
            <a:off x="6854991" y="2897992"/>
            <a:ext cx="6591085" cy="830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4400" b="1" dirty="0" err="1">
                <a:solidFill>
                  <a:schemeClr val="accent3"/>
                </a:solidFill>
              </a:rPr>
              <a:t>CquToDo</a:t>
            </a:r>
            <a:endParaRPr lang="zh-CN" altLang="en-US" sz="4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2" grpId="0" animBg="1"/>
      <p:bldP spid="33" grpId="0" animBg="1"/>
      <p:bldP spid="25" grpId="0" animBg="1"/>
      <p:bldP spid="28" grpId="0" animBg="1"/>
      <p:bldP spid="30" grpId="0" animBg="1"/>
      <p:bldP spid="43" grpId="0"/>
      <p:bldP spid="44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1571167" y="-425046"/>
            <a:ext cx="949643" cy="818658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 flipH="1">
            <a:off x="-69930" y="49778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726915 w 949643"/>
              <a:gd name="connsiteY2" fmla="*/ 455287 h 818658"/>
              <a:gd name="connsiteX3" fmla="*/ 949643 w 949643"/>
              <a:gd name="connsiteY3" fmla="*/ 818658 h 818658"/>
              <a:gd name="connsiteX4" fmla="*/ 0 w 949643"/>
              <a:gd name="connsiteY4" fmla="*/ 818658 h 818658"/>
              <a:gd name="connsiteX0" fmla="*/ 726915 w 949643"/>
              <a:gd name="connsiteY0" fmla="*/ 455287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  <a:gd name="connsiteX3" fmla="*/ 474822 w 949643"/>
              <a:gd name="connsiteY3" fmla="*/ 0 h 818658"/>
              <a:gd name="connsiteX4" fmla="*/ 818355 w 949643"/>
              <a:gd name="connsiteY4" fmla="*/ 546727 h 818658"/>
              <a:gd name="connsiteX0" fmla="*/ 726915 w 949643"/>
              <a:gd name="connsiteY0" fmla="*/ 455287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  <a:gd name="connsiteX3" fmla="*/ 474822 w 949643"/>
              <a:gd name="connsiteY3" fmla="*/ 0 h 818658"/>
              <a:gd name="connsiteX0" fmla="*/ 949643 w 949643"/>
              <a:gd name="connsiteY0" fmla="*/ 818658 h 818658"/>
              <a:gd name="connsiteX1" fmla="*/ 0 w 949643"/>
              <a:gd name="connsiteY1" fmla="*/ 818658 h 818658"/>
              <a:gd name="connsiteX2" fmla="*/ 474822 w 949643"/>
              <a:gd name="connsiteY2" fmla="*/ 0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949643" y="818658"/>
                </a:moveTo>
                <a:lnTo>
                  <a:pt x="0" y="818658"/>
                </a:lnTo>
                <a:lnTo>
                  <a:pt x="474822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66150" y="524599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37051"/>
              <a:gd name="connsiteX1" fmla="*/ 474822 w 949643"/>
              <a:gd name="connsiteY1" fmla="*/ 0 h 837051"/>
              <a:gd name="connsiteX2" fmla="*/ 949643 w 949643"/>
              <a:gd name="connsiteY2" fmla="*/ 818658 h 837051"/>
              <a:gd name="connsiteX3" fmla="*/ 410843 w 949643"/>
              <a:gd name="connsiteY3" fmla="*/ 837051 h 837051"/>
              <a:gd name="connsiteX4" fmla="*/ 0 w 949643"/>
              <a:gd name="connsiteY4" fmla="*/ 818658 h 837051"/>
              <a:gd name="connsiteX0" fmla="*/ 410843 w 949643"/>
              <a:gd name="connsiteY0" fmla="*/ 837051 h 928491"/>
              <a:gd name="connsiteX1" fmla="*/ 0 w 949643"/>
              <a:gd name="connsiteY1" fmla="*/ 818658 h 928491"/>
              <a:gd name="connsiteX2" fmla="*/ 474822 w 949643"/>
              <a:gd name="connsiteY2" fmla="*/ 0 h 928491"/>
              <a:gd name="connsiteX3" fmla="*/ 949643 w 949643"/>
              <a:gd name="connsiteY3" fmla="*/ 818658 h 928491"/>
              <a:gd name="connsiteX4" fmla="*/ 502283 w 949643"/>
              <a:gd name="connsiteY4" fmla="*/ 928491 h 928491"/>
              <a:gd name="connsiteX0" fmla="*/ 410843 w 949643"/>
              <a:gd name="connsiteY0" fmla="*/ 837051 h 837051"/>
              <a:gd name="connsiteX1" fmla="*/ 0 w 949643"/>
              <a:gd name="connsiteY1" fmla="*/ 818658 h 837051"/>
              <a:gd name="connsiteX2" fmla="*/ 474822 w 949643"/>
              <a:gd name="connsiteY2" fmla="*/ 0 h 837051"/>
              <a:gd name="connsiteX3" fmla="*/ 949643 w 949643"/>
              <a:gd name="connsiteY3" fmla="*/ 818658 h 837051"/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0" y="818658"/>
                </a:moveTo>
                <a:lnTo>
                  <a:pt x="474822" y="0"/>
                </a:lnTo>
                <a:lnTo>
                  <a:pt x="949643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6200000" flipH="1">
            <a:off x="752509" y="524598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690245 w 949643"/>
              <a:gd name="connsiteY2" fmla="*/ 350398 h 818658"/>
              <a:gd name="connsiteX3" fmla="*/ 949643 w 949643"/>
              <a:gd name="connsiteY3" fmla="*/ 818658 h 818658"/>
              <a:gd name="connsiteX4" fmla="*/ 0 w 949643"/>
              <a:gd name="connsiteY4" fmla="*/ 818658 h 818658"/>
              <a:gd name="connsiteX0" fmla="*/ 690245 w 949643"/>
              <a:gd name="connsiteY0" fmla="*/ 350398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  <a:gd name="connsiteX3" fmla="*/ 474822 w 949643"/>
              <a:gd name="connsiteY3" fmla="*/ 0 h 818658"/>
              <a:gd name="connsiteX4" fmla="*/ 781685 w 949643"/>
              <a:gd name="connsiteY4" fmla="*/ 441838 h 818658"/>
              <a:gd name="connsiteX0" fmla="*/ 690245 w 949643"/>
              <a:gd name="connsiteY0" fmla="*/ 350398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  <a:gd name="connsiteX3" fmla="*/ 474822 w 949643"/>
              <a:gd name="connsiteY3" fmla="*/ 0 h 818658"/>
              <a:gd name="connsiteX0" fmla="*/ 949643 w 949643"/>
              <a:gd name="connsiteY0" fmla="*/ 818658 h 818658"/>
              <a:gd name="connsiteX1" fmla="*/ 0 w 949643"/>
              <a:gd name="connsiteY1" fmla="*/ 818658 h 818658"/>
              <a:gd name="connsiteX2" fmla="*/ 474822 w 949643"/>
              <a:gd name="connsiteY2" fmla="*/ 0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949643" y="818658"/>
                </a:moveTo>
                <a:lnTo>
                  <a:pt x="0" y="818658"/>
                </a:lnTo>
                <a:lnTo>
                  <a:pt x="474822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748729" y="999418"/>
            <a:ext cx="949643" cy="818658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748729" y="1949060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707233 w 949643"/>
              <a:gd name="connsiteY2" fmla="*/ 400980 h 818658"/>
              <a:gd name="connsiteX3" fmla="*/ 949643 w 949643"/>
              <a:gd name="connsiteY3" fmla="*/ 818658 h 818658"/>
              <a:gd name="connsiteX4" fmla="*/ 0 w 949643"/>
              <a:gd name="connsiteY4" fmla="*/ 818658 h 818658"/>
              <a:gd name="connsiteX0" fmla="*/ 707233 w 949643"/>
              <a:gd name="connsiteY0" fmla="*/ 400980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  <a:gd name="connsiteX3" fmla="*/ 474822 w 949643"/>
              <a:gd name="connsiteY3" fmla="*/ 0 h 818658"/>
              <a:gd name="connsiteX4" fmla="*/ 798673 w 949643"/>
              <a:gd name="connsiteY4" fmla="*/ 492420 h 818658"/>
              <a:gd name="connsiteX0" fmla="*/ 707233 w 949643"/>
              <a:gd name="connsiteY0" fmla="*/ 400980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  <a:gd name="connsiteX3" fmla="*/ 474822 w 949643"/>
              <a:gd name="connsiteY3" fmla="*/ 0 h 818658"/>
              <a:gd name="connsiteX0" fmla="*/ 949643 w 949643"/>
              <a:gd name="connsiteY0" fmla="*/ 818658 h 818658"/>
              <a:gd name="connsiteX1" fmla="*/ 0 w 949643"/>
              <a:gd name="connsiteY1" fmla="*/ 818658 h 818658"/>
              <a:gd name="connsiteX2" fmla="*/ 474822 w 949643"/>
              <a:gd name="connsiteY2" fmla="*/ 0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949643" y="818658"/>
                </a:moveTo>
                <a:lnTo>
                  <a:pt x="0" y="818658"/>
                </a:lnTo>
                <a:lnTo>
                  <a:pt x="474822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6200000" flipH="1">
            <a:off x="748729" y="2423882"/>
            <a:ext cx="949643" cy="818658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6200000" flipH="1">
            <a:off x="-69930" y="2898704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18658"/>
              <a:gd name="connsiteX1" fmla="*/ 246539 w 949643"/>
              <a:gd name="connsiteY1" fmla="*/ 385438 h 818658"/>
              <a:gd name="connsiteX2" fmla="*/ 474822 w 949643"/>
              <a:gd name="connsiteY2" fmla="*/ 0 h 818658"/>
              <a:gd name="connsiteX3" fmla="*/ 949643 w 949643"/>
              <a:gd name="connsiteY3" fmla="*/ 818658 h 818658"/>
              <a:gd name="connsiteX4" fmla="*/ 0 w 949643"/>
              <a:gd name="connsiteY4" fmla="*/ 818658 h 818658"/>
              <a:gd name="connsiteX0" fmla="*/ 246539 w 949643"/>
              <a:gd name="connsiteY0" fmla="*/ 38543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4" fmla="*/ 337979 w 949643"/>
              <a:gd name="connsiteY4" fmla="*/ 476878 h 818658"/>
              <a:gd name="connsiteX0" fmla="*/ 246539 w 949643"/>
              <a:gd name="connsiteY0" fmla="*/ 38543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474822 w 949643"/>
              <a:gd name="connsiteY0" fmla="*/ 0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474822" y="0"/>
                </a:moveTo>
                <a:lnTo>
                  <a:pt x="949643" y="818658"/>
                </a:lnTo>
                <a:lnTo>
                  <a:pt x="0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-66150" y="2423879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24351"/>
              <a:gd name="connsiteX1" fmla="*/ 474822 w 949643"/>
              <a:gd name="connsiteY1" fmla="*/ 0 h 824351"/>
              <a:gd name="connsiteX2" fmla="*/ 949643 w 949643"/>
              <a:gd name="connsiteY2" fmla="*/ 818658 h 824351"/>
              <a:gd name="connsiteX3" fmla="*/ 416564 w 949643"/>
              <a:gd name="connsiteY3" fmla="*/ 824351 h 824351"/>
              <a:gd name="connsiteX4" fmla="*/ 0 w 949643"/>
              <a:gd name="connsiteY4" fmla="*/ 818658 h 824351"/>
              <a:gd name="connsiteX0" fmla="*/ 416564 w 949643"/>
              <a:gd name="connsiteY0" fmla="*/ 824351 h 915791"/>
              <a:gd name="connsiteX1" fmla="*/ 0 w 949643"/>
              <a:gd name="connsiteY1" fmla="*/ 818658 h 915791"/>
              <a:gd name="connsiteX2" fmla="*/ 474822 w 949643"/>
              <a:gd name="connsiteY2" fmla="*/ 0 h 915791"/>
              <a:gd name="connsiteX3" fmla="*/ 949643 w 949643"/>
              <a:gd name="connsiteY3" fmla="*/ 818658 h 915791"/>
              <a:gd name="connsiteX4" fmla="*/ 508004 w 949643"/>
              <a:gd name="connsiteY4" fmla="*/ 915791 h 915791"/>
              <a:gd name="connsiteX0" fmla="*/ 416564 w 949643"/>
              <a:gd name="connsiteY0" fmla="*/ 824351 h 824351"/>
              <a:gd name="connsiteX1" fmla="*/ 0 w 949643"/>
              <a:gd name="connsiteY1" fmla="*/ 818658 h 824351"/>
              <a:gd name="connsiteX2" fmla="*/ 474822 w 949643"/>
              <a:gd name="connsiteY2" fmla="*/ 0 h 824351"/>
              <a:gd name="connsiteX3" fmla="*/ 949643 w 949643"/>
              <a:gd name="connsiteY3" fmla="*/ 818658 h 824351"/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0" y="818658"/>
                </a:moveTo>
                <a:lnTo>
                  <a:pt x="474822" y="0"/>
                </a:lnTo>
                <a:lnTo>
                  <a:pt x="949643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1563607" y="3373524"/>
            <a:ext cx="949643" cy="818658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 flipH="1">
            <a:off x="2716729" y="524598"/>
            <a:ext cx="949643" cy="818658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 flipH="1">
            <a:off x="3535387" y="49774"/>
            <a:ext cx="949643" cy="818658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5400000">
            <a:off x="2716728" y="999418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18658"/>
              <a:gd name="connsiteX1" fmla="*/ 247175 w 949643"/>
              <a:gd name="connsiteY1" fmla="*/ 384604 h 818658"/>
              <a:gd name="connsiteX2" fmla="*/ 474822 w 949643"/>
              <a:gd name="connsiteY2" fmla="*/ 0 h 818658"/>
              <a:gd name="connsiteX3" fmla="*/ 949643 w 949643"/>
              <a:gd name="connsiteY3" fmla="*/ 818658 h 818658"/>
              <a:gd name="connsiteX4" fmla="*/ 0 w 949643"/>
              <a:gd name="connsiteY4" fmla="*/ 818658 h 818658"/>
              <a:gd name="connsiteX0" fmla="*/ 247175 w 949643"/>
              <a:gd name="connsiteY0" fmla="*/ 384604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4" fmla="*/ 338615 w 949643"/>
              <a:gd name="connsiteY4" fmla="*/ 476044 h 818658"/>
              <a:gd name="connsiteX0" fmla="*/ 247175 w 949643"/>
              <a:gd name="connsiteY0" fmla="*/ 384604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474822 w 949643"/>
              <a:gd name="connsiteY0" fmla="*/ 0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474822" y="0"/>
                </a:moveTo>
                <a:lnTo>
                  <a:pt x="949643" y="818658"/>
                </a:lnTo>
                <a:lnTo>
                  <a:pt x="0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6200000" flipH="1">
            <a:off x="2716729" y="1474241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18658"/>
              <a:gd name="connsiteX1" fmla="*/ 251777 w 949643"/>
              <a:gd name="connsiteY1" fmla="*/ 383254 h 818658"/>
              <a:gd name="connsiteX2" fmla="*/ 474822 w 949643"/>
              <a:gd name="connsiteY2" fmla="*/ 0 h 818658"/>
              <a:gd name="connsiteX3" fmla="*/ 949643 w 949643"/>
              <a:gd name="connsiteY3" fmla="*/ 818658 h 818658"/>
              <a:gd name="connsiteX4" fmla="*/ 0 w 949643"/>
              <a:gd name="connsiteY4" fmla="*/ 818658 h 818658"/>
              <a:gd name="connsiteX0" fmla="*/ 251777 w 949643"/>
              <a:gd name="connsiteY0" fmla="*/ 383254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4" fmla="*/ 343217 w 949643"/>
              <a:gd name="connsiteY4" fmla="*/ 474694 h 818658"/>
              <a:gd name="connsiteX0" fmla="*/ 251777 w 949643"/>
              <a:gd name="connsiteY0" fmla="*/ 383254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474822 w 949643"/>
              <a:gd name="connsiteY0" fmla="*/ 0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474822" y="0"/>
                </a:moveTo>
                <a:lnTo>
                  <a:pt x="949643" y="818658"/>
                </a:lnTo>
                <a:lnTo>
                  <a:pt x="0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2716728" y="1949060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18658"/>
              <a:gd name="connsiteX1" fmla="*/ 234157 w 949643"/>
              <a:gd name="connsiteY1" fmla="*/ 413179 h 818658"/>
              <a:gd name="connsiteX2" fmla="*/ 474822 w 949643"/>
              <a:gd name="connsiteY2" fmla="*/ 0 h 818658"/>
              <a:gd name="connsiteX3" fmla="*/ 949643 w 949643"/>
              <a:gd name="connsiteY3" fmla="*/ 818658 h 818658"/>
              <a:gd name="connsiteX4" fmla="*/ 0 w 949643"/>
              <a:gd name="connsiteY4" fmla="*/ 818658 h 818658"/>
              <a:gd name="connsiteX0" fmla="*/ 234157 w 949643"/>
              <a:gd name="connsiteY0" fmla="*/ 413179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4" fmla="*/ 325597 w 949643"/>
              <a:gd name="connsiteY4" fmla="*/ 504619 h 818658"/>
              <a:gd name="connsiteX0" fmla="*/ 234157 w 949643"/>
              <a:gd name="connsiteY0" fmla="*/ 413179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474822 w 949643"/>
              <a:gd name="connsiteY0" fmla="*/ 0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474822" y="0"/>
                </a:moveTo>
                <a:lnTo>
                  <a:pt x="949643" y="818658"/>
                </a:lnTo>
                <a:lnTo>
                  <a:pt x="0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6200000" flipH="1">
            <a:off x="2716729" y="2423884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18658"/>
              <a:gd name="connsiteX1" fmla="*/ 216534 w 949643"/>
              <a:gd name="connsiteY1" fmla="*/ 443579 h 818658"/>
              <a:gd name="connsiteX2" fmla="*/ 474822 w 949643"/>
              <a:gd name="connsiteY2" fmla="*/ 0 h 818658"/>
              <a:gd name="connsiteX3" fmla="*/ 949643 w 949643"/>
              <a:gd name="connsiteY3" fmla="*/ 818658 h 818658"/>
              <a:gd name="connsiteX4" fmla="*/ 0 w 949643"/>
              <a:gd name="connsiteY4" fmla="*/ 818658 h 818658"/>
              <a:gd name="connsiteX0" fmla="*/ 216534 w 949643"/>
              <a:gd name="connsiteY0" fmla="*/ 443579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4" fmla="*/ 307974 w 949643"/>
              <a:gd name="connsiteY4" fmla="*/ 535019 h 818658"/>
              <a:gd name="connsiteX0" fmla="*/ 216534 w 949643"/>
              <a:gd name="connsiteY0" fmla="*/ 443579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474822 w 949643"/>
              <a:gd name="connsiteY0" fmla="*/ 0 h 818658"/>
              <a:gd name="connsiteX1" fmla="*/ 949643 w 949643"/>
              <a:gd name="connsiteY1" fmla="*/ 818658 h 818658"/>
              <a:gd name="connsiteX2" fmla="*/ 0 w 949643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474822" y="0"/>
                </a:moveTo>
                <a:lnTo>
                  <a:pt x="949643" y="818658"/>
                </a:lnTo>
                <a:lnTo>
                  <a:pt x="0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5400000">
            <a:off x="3535387" y="1474239"/>
            <a:ext cx="949643" cy="818658"/>
          </a:xfrm>
          <a:custGeom>
            <a:avLst/>
            <a:gdLst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  <a:gd name="connsiteX3" fmla="*/ 0 w 949643"/>
              <a:gd name="connsiteY3" fmla="*/ 818658 h 818658"/>
              <a:gd name="connsiteX0" fmla="*/ 0 w 949643"/>
              <a:gd name="connsiteY0" fmla="*/ 818658 h 822263"/>
              <a:gd name="connsiteX1" fmla="*/ 474822 w 949643"/>
              <a:gd name="connsiteY1" fmla="*/ 0 h 822263"/>
              <a:gd name="connsiteX2" fmla="*/ 949643 w 949643"/>
              <a:gd name="connsiteY2" fmla="*/ 818658 h 822263"/>
              <a:gd name="connsiteX3" fmla="*/ 489904 w 949643"/>
              <a:gd name="connsiteY3" fmla="*/ 822263 h 822263"/>
              <a:gd name="connsiteX4" fmla="*/ 0 w 949643"/>
              <a:gd name="connsiteY4" fmla="*/ 818658 h 822263"/>
              <a:gd name="connsiteX0" fmla="*/ 489904 w 949643"/>
              <a:gd name="connsiteY0" fmla="*/ 822263 h 913703"/>
              <a:gd name="connsiteX1" fmla="*/ 0 w 949643"/>
              <a:gd name="connsiteY1" fmla="*/ 818658 h 913703"/>
              <a:gd name="connsiteX2" fmla="*/ 474822 w 949643"/>
              <a:gd name="connsiteY2" fmla="*/ 0 h 913703"/>
              <a:gd name="connsiteX3" fmla="*/ 949643 w 949643"/>
              <a:gd name="connsiteY3" fmla="*/ 818658 h 913703"/>
              <a:gd name="connsiteX4" fmla="*/ 581344 w 949643"/>
              <a:gd name="connsiteY4" fmla="*/ 913703 h 913703"/>
              <a:gd name="connsiteX0" fmla="*/ 489904 w 949643"/>
              <a:gd name="connsiteY0" fmla="*/ 822263 h 822263"/>
              <a:gd name="connsiteX1" fmla="*/ 0 w 949643"/>
              <a:gd name="connsiteY1" fmla="*/ 818658 h 822263"/>
              <a:gd name="connsiteX2" fmla="*/ 474822 w 949643"/>
              <a:gd name="connsiteY2" fmla="*/ 0 h 822263"/>
              <a:gd name="connsiteX3" fmla="*/ 949643 w 949643"/>
              <a:gd name="connsiteY3" fmla="*/ 818658 h 822263"/>
              <a:gd name="connsiteX0" fmla="*/ 0 w 949643"/>
              <a:gd name="connsiteY0" fmla="*/ 818658 h 818658"/>
              <a:gd name="connsiteX1" fmla="*/ 474822 w 949643"/>
              <a:gd name="connsiteY1" fmla="*/ 0 h 818658"/>
              <a:gd name="connsiteX2" fmla="*/ 949643 w 949643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3" h="818658">
                <a:moveTo>
                  <a:pt x="0" y="818658"/>
                </a:moveTo>
                <a:lnTo>
                  <a:pt x="474822" y="0"/>
                </a:lnTo>
                <a:lnTo>
                  <a:pt x="949643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6246809" y="67868"/>
            <a:ext cx="949644" cy="818658"/>
          </a:xfrm>
          <a:custGeom>
            <a:avLst/>
            <a:gdLst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949644 w 949644"/>
              <a:gd name="connsiteY2" fmla="*/ 818658 h 818658"/>
              <a:gd name="connsiteX3" fmla="*/ 0 w 949644"/>
              <a:gd name="connsiteY3" fmla="*/ 818658 h 818658"/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716763 w 949644"/>
              <a:gd name="connsiteY2" fmla="*/ 418216 h 818658"/>
              <a:gd name="connsiteX3" fmla="*/ 949644 w 949644"/>
              <a:gd name="connsiteY3" fmla="*/ 818658 h 818658"/>
              <a:gd name="connsiteX4" fmla="*/ 0 w 949644"/>
              <a:gd name="connsiteY4" fmla="*/ 818658 h 818658"/>
              <a:gd name="connsiteX0" fmla="*/ 716763 w 949644"/>
              <a:gd name="connsiteY0" fmla="*/ 418216 h 818658"/>
              <a:gd name="connsiteX1" fmla="*/ 949644 w 949644"/>
              <a:gd name="connsiteY1" fmla="*/ 818658 h 818658"/>
              <a:gd name="connsiteX2" fmla="*/ 0 w 949644"/>
              <a:gd name="connsiteY2" fmla="*/ 818658 h 818658"/>
              <a:gd name="connsiteX3" fmla="*/ 474822 w 949644"/>
              <a:gd name="connsiteY3" fmla="*/ 0 h 818658"/>
              <a:gd name="connsiteX4" fmla="*/ 808203 w 949644"/>
              <a:gd name="connsiteY4" fmla="*/ 509656 h 818658"/>
              <a:gd name="connsiteX0" fmla="*/ 716763 w 949644"/>
              <a:gd name="connsiteY0" fmla="*/ 418216 h 818658"/>
              <a:gd name="connsiteX1" fmla="*/ 949644 w 949644"/>
              <a:gd name="connsiteY1" fmla="*/ 818658 h 818658"/>
              <a:gd name="connsiteX2" fmla="*/ 0 w 949644"/>
              <a:gd name="connsiteY2" fmla="*/ 818658 h 818658"/>
              <a:gd name="connsiteX3" fmla="*/ 474822 w 949644"/>
              <a:gd name="connsiteY3" fmla="*/ 0 h 818658"/>
              <a:gd name="connsiteX0" fmla="*/ 949644 w 949644"/>
              <a:gd name="connsiteY0" fmla="*/ 818658 h 818658"/>
              <a:gd name="connsiteX1" fmla="*/ 0 w 949644"/>
              <a:gd name="connsiteY1" fmla="*/ 818658 h 818658"/>
              <a:gd name="connsiteX2" fmla="*/ 474822 w 949644"/>
              <a:gd name="connsiteY2" fmla="*/ 0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4" h="818658">
                <a:moveTo>
                  <a:pt x="949644" y="818658"/>
                </a:moveTo>
                <a:lnTo>
                  <a:pt x="0" y="818658"/>
                </a:lnTo>
                <a:lnTo>
                  <a:pt x="474822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5400000">
            <a:off x="6239812" y="1015132"/>
            <a:ext cx="949644" cy="818658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6200000" flipH="1">
            <a:off x="6253806" y="540313"/>
            <a:ext cx="949644" cy="818658"/>
          </a:xfrm>
          <a:custGeom>
            <a:avLst/>
            <a:gdLst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949644 w 949644"/>
              <a:gd name="connsiteY2" fmla="*/ 818658 h 818658"/>
              <a:gd name="connsiteX3" fmla="*/ 0 w 949644"/>
              <a:gd name="connsiteY3" fmla="*/ 818658 h 818658"/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622936 w 949644"/>
              <a:gd name="connsiteY2" fmla="*/ 252951 h 818658"/>
              <a:gd name="connsiteX3" fmla="*/ 949644 w 949644"/>
              <a:gd name="connsiteY3" fmla="*/ 818658 h 818658"/>
              <a:gd name="connsiteX4" fmla="*/ 0 w 949644"/>
              <a:gd name="connsiteY4" fmla="*/ 818658 h 818658"/>
              <a:gd name="connsiteX0" fmla="*/ 622936 w 949644"/>
              <a:gd name="connsiteY0" fmla="*/ 252951 h 818658"/>
              <a:gd name="connsiteX1" fmla="*/ 949644 w 949644"/>
              <a:gd name="connsiteY1" fmla="*/ 818658 h 818658"/>
              <a:gd name="connsiteX2" fmla="*/ 0 w 949644"/>
              <a:gd name="connsiteY2" fmla="*/ 818658 h 818658"/>
              <a:gd name="connsiteX3" fmla="*/ 474822 w 949644"/>
              <a:gd name="connsiteY3" fmla="*/ 0 h 818658"/>
              <a:gd name="connsiteX4" fmla="*/ 714376 w 949644"/>
              <a:gd name="connsiteY4" fmla="*/ 344391 h 818658"/>
              <a:gd name="connsiteX0" fmla="*/ 622936 w 949644"/>
              <a:gd name="connsiteY0" fmla="*/ 252951 h 818658"/>
              <a:gd name="connsiteX1" fmla="*/ 949644 w 949644"/>
              <a:gd name="connsiteY1" fmla="*/ 818658 h 818658"/>
              <a:gd name="connsiteX2" fmla="*/ 0 w 949644"/>
              <a:gd name="connsiteY2" fmla="*/ 818658 h 818658"/>
              <a:gd name="connsiteX3" fmla="*/ 474822 w 949644"/>
              <a:gd name="connsiteY3" fmla="*/ 0 h 818658"/>
              <a:gd name="connsiteX0" fmla="*/ 949644 w 949644"/>
              <a:gd name="connsiteY0" fmla="*/ 818658 h 818658"/>
              <a:gd name="connsiteX1" fmla="*/ 0 w 949644"/>
              <a:gd name="connsiteY1" fmla="*/ 818658 h 818658"/>
              <a:gd name="connsiteX2" fmla="*/ 474822 w 949644"/>
              <a:gd name="connsiteY2" fmla="*/ 0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4" h="818658">
                <a:moveTo>
                  <a:pt x="949644" y="818658"/>
                </a:moveTo>
                <a:lnTo>
                  <a:pt x="0" y="818658"/>
                </a:lnTo>
                <a:lnTo>
                  <a:pt x="474822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7074553" y="540310"/>
            <a:ext cx="949644" cy="818658"/>
          </a:xfrm>
          <a:custGeom>
            <a:avLst/>
            <a:gdLst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949644 w 949644"/>
              <a:gd name="connsiteY2" fmla="*/ 818658 h 818658"/>
              <a:gd name="connsiteX3" fmla="*/ 0 w 949644"/>
              <a:gd name="connsiteY3" fmla="*/ 818658 h 818658"/>
              <a:gd name="connsiteX0" fmla="*/ 0 w 949644"/>
              <a:gd name="connsiteY0" fmla="*/ 818658 h 822098"/>
              <a:gd name="connsiteX1" fmla="*/ 474822 w 949644"/>
              <a:gd name="connsiteY1" fmla="*/ 0 h 822098"/>
              <a:gd name="connsiteX2" fmla="*/ 949644 w 949644"/>
              <a:gd name="connsiteY2" fmla="*/ 818658 h 822098"/>
              <a:gd name="connsiteX3" fmla="*/ 434821 w 949644"/>
              <a:gd name="connsiteY3" fmla="*/ 822098 h 822098"/>
              <a:gd name="connsiteX4" fmla="*/ 0 w 949644"/>
              <a:gd name="connsiteY4" fmla="*/ 818658 h 822098"/>
              <a:gd name="connsiteX0" fmla="*/ 434821 w 949644"/>
              <a:gd name="connsiteY0" fmla="*/ 822098 h 913538"/>
              <a:gd name="connsiteX1" fmla="*/ 0 w 949644"/>
              <a:gd name="connsiteY1" fmla="*/ 818658 h 913538"/>
              <a:gd name="connsiteX2" fmla="*/ 474822 w 949644"/>
              <a:gd name="connsiteY2" fmla="*/ 0 h 913538"/>
              <a:gd name="connsiteX3" fmla="*/ 949644 w 949644"/>
              <a:gd name="connsiteY3" fmla="*/ 818658 h 913538"/>
              <a:gd name="connsiteX4" fmla="*/ 526261 w 949644"/>
              <a:gd name="connsiteY4" fmla="*/ 913538 h 913538"/>
              <a:gd name="connsiteX0" fmla="*/ 0 w 949644"/>
              <a:gd name="connsiteY0" fmla="*/ 818658 h 913538"/>
              <a:gd name="connsiteX1" fmla="*/ 474822 w 949644"/>
              <a:gd name="connsiteY1" fmla="*/ 0 h 913538"/>
              <a:gd name="connsiteX2" fmla="*/ 949644 w 949644"/>
              <a:gd name="connsiteY2" fmla="*/ 818658 h 913538"/>
              <a:gd name="connsiteX3" fmla="*/ 526261 w 949644"/>
              <a:gd name="connsiteY3" fmla="*/ 913538 h 913538"/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949644 w 949644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4" h="818658">
                <a:moveTo>
                  <a:pt x="0" y="818658"/>
                </a:moveTo>
                <a:lnTo>
                  <a:pt x="474822" y="0"/>
                </a:lnTo>
                <a:lnTo>
                  <a:pt x="949644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6200000" flipH="1">
            <a:off x="7933103" y="540313"/>
            <a:ext cx="949644" cy="818658"/>
          </a:xfrm>
          <a:custGeom>
            <a:avLst/>
            <a:gdLst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949644 w 949644"/>
              <a:gd name="connsiteY2" fmla="*/ 818658 h 818658"/>
              <a:gd name="connsiteX3" fmla="*/ 0 w 949644"/>
              <a:gd name="connsiteY3" fmla="*/ 818658 h 818658"/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949644 w 949644"/>
              <a:gd name="connsiteY2" fmla="*/ 818658 h 818658"/>
              <a:gd name="connsiteX3" fmla="*/ 398305 w 949644"/>
              <a:gd name="connsiteY3" fmla="*/ 818379 h 818658"/>
              <a:gd name="connsiteX4" fmla="*/ 0 w 949644"/>
              <a:gd name="connsiteY4" fmla="*/ 818658 h 818658"/>
              <a:gd name="connsiteX0" fmla="*/ 398305 w 949644"/>
              <a:gd name="connsiteY0" fmla="*/ 818379 h 909819"/>
              <a:gd name="connsiteX1" fmla="*/ 0 w 949644"/>
              <a:gd name="connsiteY1" fmla="*/ 818658 h 909819"/>
              <a:gd name="connsiteX2" fmla="*/ 474822 w 949644"/>
              <a:gd name="connsiteY2" fmla="*/ 0 h 909819"/>
              <a:gd name="connsiteX3" fmla="*/ 949644 w 949644"/>
              <a:gd name="connsiteY3" fmla="*/ 818658 h 909819"/>
              <a:gd name="connsiteX4" fmla="*/ 489745 w 949644"/>
              <a:gd name="connsiteY4" fmla="*/ 909819 h 909819"/>
              <a:gd name="connsiteX0" fmla="*/ 398305 w 949644"/>
              <a:gd name="connsiteY0" fmla="*/ 818379 h 818658"/>
              <a:gd name="connsiteX1" fmla="*/ 0 w 949644"/>
              <a:gd name="connsiteY1" fmla="*/ 818658 h 818658"/>
              <a:gd name="connsiteX2" fmla="*/ 474822 w 949644"/>
              <a:gd name="connsiteY2" fmla="*/ 0 h 818658"/>
              <a:gd name="connsiteX3" fmla="*/ 949644 w 949644"/>
              <a:gd name="connsiteY3" fmla="*/ 818658 h 818658"/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949644 w 949644"/>
              <a:gd name="connsiteY2" fmla="*/ 818658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4" h="818658">
                <a:moveTo>
                  <a:pt x="0" y="818658"/>
                </a:moveTo>
                <a:lnTo>
                  <a:pt x="474822" y="0"/>
                </a:lnTo>
                <a:lnTo>
                  <a:pt x="949644" y="818658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5400000">
            <a:off x="8751760" y="540310"/>
            <a:ext cx="949644" cy="818658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6200000" flipH="1">
            <a:off x="9612399" y="540313"/>
            <a:ext cx="949644" cy="818658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6200000" flipH="1">
            <a:off x="8751760" y="63107"/>
            <a:ext cx="949644" cy="818658"/>
          </a:xfrm>
          <a:custGeom>
            <a:avLst/>
            <a:gdLst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949644 w 949644"/>
              <a:gd name="connsiteY2" fmla="*/ 818658 h 818658"/>
              <a:gd name="connsiteX3" fmla="*/ 0 w 949644"/>
              <a:gd name="connsiteY3" fmla="*/ 818658 h 818658"/>
              <a:gd name="connsiteX0" fmla="*/ 0 w 949644"/>
              <a:gd name="connsiteY0" fmla="*/ 818658 h 818658"/>
              <a:gd name="connsiteX1" fmla="*/ 474822 w 949644"/>
              <a:gd name="connsiteY1" fmla="*/ 0 h 818658"/>
              <a:gd name="connsiteX2" fmla="*/ 662786 w 949644"/>
              <a:gd name="connsiteY2" fmla="*/ 317222 h 818658"/>
              <a:gd name="connsiteX3" fmla="*/ 949644 w 949644"/>
              <a:gd name="connsiteY3" fmla="*/ 818658 h 818658"/>
              <a:gd name="connsiteX4" fmla="*/ 0 w 949644"/>
              <a:gd name="connsiteY4" fmla="*/ 818658 h 818658"/>
              <a:gd name="connsiteX0" fmla="*/ 662786 w 949644"/>
              <a:gd name="connsiteY0" fmla="*/ 317222 h 818658"/>
              <a:gd name="connsiteX1" fmla="*/ 949644 w 949644"/>
              <a:gd name="connsiteY1" fmla="*/ 818658 h 818658"/>
              <a:gd name="connsiteX2" fmla="*/ 0 w 949644"/>
              <a:gd name="connsiteY2" fmla="*/ 818658 h 818658"/>
              <a:gd name="connsiteX3" fmla="*/ 474822 w 949644"/>
              <a:gd name="connsiteY3" fmla="*/ 0 h 818658"/>
              <a:gd name="connsiteX4" fmla="*/ 754226 w 949644"/>
              <a:gd name="connsiteY4" fmla="*/ 408662 h 818658"/>
              <a:gd name="connsiteX0" fmla="*/ 662786 w 949644"/>
              <a:gd name="connsiteY0" fmla="*/ 317222 h 818658"/>
              <a:gd name="connsiteX1" fmla="*/ 949644 w 949644"/>
              <a:gd name="connsiteY1" fmla="*/ 818658 h 818658"/>
              <a:gd name="connsiteX2" fmla="*/ 0 w 949644"/>
              <a:gd name="connsiteY2" fmla="*/ 818658 h 818658"/>
              <a:gd name="connsiteX3" fmla="*/ 474822 w 949644"/>
              <a:gd name="connsiteY3" fmla="*/ 0 h 818658"/>
              <a:gd name="connsiteX0" fmla="*/ 949644 w 949644"/>
              <a:gd name="connsiteY0" fmla="*/ 818658 h 818658"/>
              <a:gd name="connsiteX1" fmla="*/ 0 w 949644"/>
              <a:gd name="connsiteY1" fmla="*/ 818658 h 818658"/>
              <a:gd name="connsiteX2" fmla="*/ 474822 w 949644"/>
              <a:gd name="connsiteY2" fmla="*/ 0 h 81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644" h="818658">
                <a:moveTo>
                  <a:pt x="949644" y="818658"/>
                </a:moveTo>
                <a:lnTo>
                  <a:pt x="0" y="818658"/>
                </a:lnTo>
                <a:lnTo>
                  <a:pt x="474822" y="0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2693503" y="3681256"/>
            <a:ext cx="637921" cy="549932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 flipH="1">
            <a:off x="1886200" y="3765529"/>
            <a:ext cx="853726" cy="73597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671779" y="3452340"/>
            <a:ext cx="2356735" cy="1389602"/>
            <a:chOff x="3671779" y="3452340"/>
            <a:chExt cx="2356735" cy="1389602"/>
          </a:xfrm>
        </p:grpSpPr>
        <p:sp>
          <p:nvSpPr>
            <p:cNvPr id="29" name="文本框 28"/>
            <p:cNvSpPr txBox="1"/>
            <p:nvPr/>
          </p:nvSpPr>
          <p:spPr>
            <a:xfrm>
              <a:off x="3671779" y="4134056"/>
              <a:ext cx="23567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172719" y="3452340"/>
              <a:ext cx="13548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0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目 录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081299" y="2343540"/>
            <a:ext cx="3766991" cy="606081"/>
            <a:chOff x="2976152" y="4708118"/>
            <a:chExt cx="3766991" cy="606081"/>
          </a:xfrm>
        </p:grpSpPr>
        <p:sp>
          <p:nvSpPr>
            <p:cNvPr id="34" name="文本框 33"/>
            <p:cNvSpPr txBox="1"/>
            <p:nvPr/>
          </p:nvSpPr>
          <p:spPr>
            <a:xfrm>
              <a:off x="2976152" y="5067978"/>
              <a:ext cx="3766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976152" y="4708118"/>
              <a:ext cx="13131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背景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7081299" y="3306164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理想功能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081299" y="4268788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工作安排</a:t>
            </a:r>
          </a:p>
        </p:txBody>
      </p:sp>
    </p:spTree>
    <p:extLst>
      <p:ext uri="{BB962C8B-B14F-4D97-AF65-F5344CB8AC3E}">
        <p14:creationId xmlns:p14="http://schemas.microsoft.com/office/powerpoint/2010/main" val="13730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11060537" y="1757845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H="1">
            <a:off x="10566174" y="49214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0800000">
            <a:off x="10071813" y="53150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54423 w 988723"/>
              <a:gd name="connsiteY1" fmla="*/ 419722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54423 w 988723"/>
              <a:gd name="connsiteY0" fmla="*/ 419722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45863 w 988723"/>
              <a:gd name="connsiteY4" fmla="*/ 511162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345863 w 988723"/>
              <a:gd name="connsiteY3" fmla="*/ 511162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H="1">
            <a:off x="10071814" y="905498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9577455" y="901562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188690 w 988723"/>
              <a:gd name="connsiteY1" fmla="*/ 51565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188690 w 988723"/>
              <a:gd name="connsiteY0" fmla="*/ 51565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280130 w 988723"/>
              <a:gd name="connsiteY4" fmla="*/ 60709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280130 w 988723"/>
              <a:gd name="connsiteY3" fmla="*/ 60709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8588733" y="901562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H="1">
            <a:off x="8094372" y="901562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81995 w 988723"/>
              <a:gd name="connsiteY1" fmla="*/ 360501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81995 w 988723"/>
              <a:gd name="connsiteY0" fmla="*/ 360501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73435 w 988723"/>
              <a:gd name="connsiteY4" fmla="*/ 451941 h 852347"/>
              <a:gd name="connsiteX0" fmla="*/ 281995 w 988723"/>
              <a:gd name="connsiteY0" fmla="*/ 360501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flipH="1">
            <a:off x="7600010" y="49214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25783 w 988723"/>
              <a:gd name="connsiteY1" fmla="*/ 45084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25783 w 988723"/>
              <a:gd name="connsiteY0" fmla="*/ 45084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17223 w 988723"/>
              <a:gd name="connsiteY4" fmla="*/ 542289 h 852347"/>
              <a:gd name="connsiteX0" fmla="*/ 225783 w 988723"/>
              <a:gd name="connsiteY0" fmla="*/ 45084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8094374" y="53150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0800000">
            <a:off x="7105650" y="1749973"/>
            <a:ext cx="988723" cy="852347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>
            <a:off x="10071814" y="2950548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H="1">
            <a:off x="10566177" y="3802895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9577455" y="2950547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45840 w 988723"/>
              <a:gd name="connsiteY1" fmla="*/ 44056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45840 w 988723"/>
              <a:gd name="connsiteY0" fmla="*/ 44056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37280 w 988723"/>
              <a:gd name="connsiteY4" fmla="*/ 53200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337280 w 988723"/>
              <a:gd name="connsiteY3" fmla="*/ 53200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flipH="1">
            <a:off x="9083092" y="2950548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46777 w 988723"/>
              <a:gd name="connsiteY1" fmla="*/ 426065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46777 w 988723"/>
              <a:gd name="connsiteY0" fmla="*/ 426065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38217 w 988723"/>
              <a:gd name="connsiteY4" fmla="*/ 517505 h 852347"/>
              <a:gd name="connsiteX0" fmla="*/ 246777 w 988723"/>
              <a:gd name="connsiteY0" fmla="*/ 426065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8588733" y="2950547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14381 w 988723"/>
              <a:gd name="connsiteY1" fmla="*/ 49771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14381 w 988723"/>
              <a:gd name="connsiteY0" fmla="*/ 49771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05821 w 988723"/>
              <a:gd name="connsiteY4" fmla="*/ 58915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305821 w 988723"/>
              <a:gd name="connsiteY3" fmla="*/ 58915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>
            <a:off x="8094369" y="2950548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72467 w 988723"/>
              <a:gd name="connsiteY1" fmla="*/ 378440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72467 w 988723"/>
              <a:gd name="connsiteY0" fmla="*/ 378440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63907 w 988723"/>
              <a:gd name="connsiteY4" fmla="*/ 469880 h 852347"/>
              <a:gd name="connsiteX0" fmla="*/ 272467 w 988723"/>
              <a:gd name="connsiteY0" fmla="*/ 378440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9083094" y="3802895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551579 w 988723"/>
              <a:gd name="connsiteY3" fmla="*/ 850004 h 852347"/>
              <a:gd name="connsiteX4" fmla="*/ 0 w 988723"/>
              <a:gd name="connsiteY4" fmla="*/ 852347 h 852347"/>
              <a:gd name="connsiteX0" fmla="*/ 551579 w 988723"/>
              <a:gd name="connsiteY0" fmla="*/ 850004 h 941444"/>
              <a:gd name="connsiteX1" fmla="*/ 0 w 988723"/>
              <a:gd name="connsiteY1" fmla="*/ 852347 h 941444"/>
              <a:gd name="connsiteX2" fmla="*/ 494362 w 988723"/>
              <a:gd name="connsiteY2" fmla="*/ 0 h 941444"/>
              <a:gd name="connsiteX3" fmla="*/ 988723 w 988723"/>
              <a:gd name="connsiteY3" fmla="*/ 852347 h 941444"/>
              <a:gd name="connsiteX4" fmla="*/ 643019 w 988723"/>
              <a:gd name="connsiteY4" fmla="*/ 941444 h 941444"/>
              <a:gd name="connsiteX0" fmla="*/ 0 w 988723"/>
              <a:gd name="connsiteY0" fmla="*/ 852347 h 941444"/>
              <a:gd name="connsiteX1" fmla="*/ 494362 w 988723"/>
              <a:gd name="connsiteY1" fmla="*/ 0 h 941444"/>
              <a:gd name="connsiteX2" fmla="*/ 988723 w 988723"/>
              <a:gd name="connsiteY2" fmla="*/ 852347 h 941444"/>
              <a:gd name="connsiteX3" fmla="*/ 643019 w 988723"/>
              <a:gd name="connsiteY3" fmla="*/ 941444 h 941444"/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0" y="852347"/>
                </a:moveTo>
                <a:lnTo>
                  <a:pt x="494362" y="0"/>
                </a:lnTo>
                <a:lnTo>
                  <a:pt x="988723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 flipV="1">
            <a:off x="0" y="4566946"/>
            <a:ext cx="1770829" cy="1330706"/>
            <a:chOff x="0" y="4169633"/>
            <a:chExt cx="1770829" cy="1330706"/>
          </a:xfrm>
        </p:grpSpPr>
        <p:sp>
          <p:nvSpPr>
            <p:cNvPr id="24" name="等腰三角形 23"/>
            <p:cNvSpPr/>
            <p:nvPr/>
          </p:nvSpPr>
          <p:spPr>
            <a:xfrm rot="5400000">
              <a:off x="1176902" y="4213628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-69776" y="4558370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>
              <a:off x="369599" y="4297901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等腰三角形 24"/>
          <p:cNvSpPr/>
          <p:nvPr/>
        </p:nvSpPr>
        <p:spPr>
          <a:xfrm rot="5400000">
            <a:off x="-76857" y="5828370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3886"/>
              <a:gd name="connsiteX1" fmla="*/ 557213 w 1114425"/>
              <a:gd name="connsiteY1" fmla="*/ 0 h 963886"/>
              <a:gd name="connsiteX2" fmla="*/ 1114425 w 1114425"/>
              <a:gd name="connsiteY2" fmla="*/ 960711 h 963886"/>
              <a:gd name="connsiteX3" fmla="*/ 595312 w 1114425"/>
              <a:gd name="connsiteY3" fmla="*/ 963886 h 963886"/>
              <a:gd name="connsiteX4" fmla="*/ 0 w 1114425"/>
              <a:gd name="connsiteY4" fmla="*/ 960711 h 963886"/>
              <a:gd name="connsiteX0" fmla="*/ 595312 w 1114425"/>
              <a:gd name="connsiteY0" fmla="*/ 963886 h 1055326"/>
              <a:gd name="connsiteX1" fmla="*/ 0 w 1114425"/>
              <a:gd name="connsiteY1" fmla="*/ 960711 h 1055326"/>
              <a:gd name="connsiteX2" fmla="*/ 557213 w 1114425"/>
              <a:gd name="connsiteY2" fmla="*/ 0 h 1055326"/>
              <a:gd name="connsiteX3" fmla="*/ 1114425 w 1114425"/>
              <a:gd name="connsiteY3" fmla="*/ 960711 h 1055326"/>
              <a:gd name="connsiteX4" fmla="*/ 686752 w 1114425"/>
              <a:gd name="connsiteY4" fmla="*/ 1055326 h 1055326"/>
              <a:gd name="connsiteX0" fmla="*/ 0 w 1114425"/>
              <a:gd name="connsiteY0" fmla="*/ 960711 h 1055326"/>
              <a:gd name="connsiteX1" fmla="*/ 557213 w 1114425"/>
              <a:gd name="connsiteY1" fmla="*/ 0 h 1055326"/>
              <a:gd name="connsiteX2" fmla="*/ 1114425 w 1114425"/>
              <a:gd name="connsiteY2" fmla="*/ 960711 h 1055326"/>
              <a:gd name="connsiteX3" fmla="*/ 686752 w 1114425"/>
              <a:gd name="connsiteY3" fmla="*/ 1055326 h 1055326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7"/>
          <p:cNvSpPr/>
          <p:nvPr/>
        </p:nvSpPr>
        <p:spPr>
          <a:xfrm rot="16200000" flipH="1">
            <a:off x="-76858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92100 w 1114425"/>
              <a:gd name="connsiteY1" fmla="*/ 463551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83540 w 1114425"/>
              <a:gd name="connsiteY4" fmla="*/ 55499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883853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2571"/>
              <a:gd name="connsiteX1" fmla="*/ 557213 w 1114425"/>
              <a:gd name="connsiteY1" fmla="*/ 0 h 962571"/>
              <a:gd name="connsiteX2" fmla="*/ 1114425 w 1114425"/>
              <a:gd name="connsiteY2" fmla="*/ 960711 h 962571"/>
              <a:gd name="connsiteX3" fmla="*/ 363538 w 1114425"/>
              <a:gd name="connsiteY3" fmla="*/ 962571 h 962571"/>
              <a:gd name="connsiteX4" fmla="*/ 0 w 1114425"/>
              <a:gd name="connsiteY4" fmla="*/ 960711 h 962571"/>
              <a:gd name="connsiteX0" fmla="*/ 363538 w 1114425"/>
              <a:gd name="connsiteY0" fmla="*/ 962571 h 1054011"/>
              <a:gd name="connsiteX1" fmla="*/ 0 w 1114425"/>
              <a:gd name="connsiteY1" fmla="*/ 960711 h 1054011"/>
              <a:gd name="connsiteX2" fmla="*/ 557213 w 1114425"/>
              <a:gd name="connsiteY2" fmla="*/ 0 h 1054011"/>
              <a:gd name="connsiteX3" fmla="*/ 1114425 w 1114425"/>
              <a:gd name="connsiteY3" fmla="*/ 960711 h 1054011"/>
              <a:gd name="connsiteX4" fmla="*/ 454978 w 1114425"/>
              <a:gd name="connsiteY4" fmla="*/ 1054011 h 1054011"/>
              <a:gd name="connsiteX0" fmla="*/ 0 w 1114425"/>
              <a:gd name="connsiteY0" fmla="*/ 960711 h 1054011"/>
              <a:gd name="connsiteX1" fmla="*/ 557213 w 1114425"/>
              <a:gd name="connsiteY1" fmla="*/ 0 h 1054011"/>
              <a:gd name="connsiteX2" fmla="*/ 1114425 w 1114425"/>
              <a:gd name="connsiteY2" fmla="*/ 960711 h 1054011"/>
              <a:gd name="connsiteX3" fmla="*/ 454978 w 1114425"/>
              <a:gd name="connsiteY3" fmla="*/ 1054011 h 10540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961252" y="321881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背景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961252" y="2459873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PART 01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2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8" grpId="0" animBg="1"/>
      <p:bldP spid="29" grpId="0" animBg="1"/>
      <p:bldP spid="30" grpId="0" animBg="1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27"/>
          <p:cNvSpPr>
            <a:spLocks noChangeAspect="1"/>
          </p:cNvSpPr>
          <p:nvPr/>
        </p:nvSpPr>
        <p:spPr>
          <a:xfrm flipH="1">
            <a:off x="3879640" y="3448518"/>
            <a:ext cx="968221" cy="976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8" name="Oval 9"/>
          <p:cNvSpPr>
            <a:spLocks noChangeAspect="1"/>
          </p:cNvSpPr>
          <p:nvPr/>
        </p:nvSpPr>
        <p:spPr>
          <a:xfrm>
            <a:off x="6843183" y="4892361"/>
            <a:ext cx="143615" cy="143614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9" name="Oval 10"/>
          <p:cNvSpPr>
            <a:spLocks noChangeAspect="1"/>
          </p:cNvSpPr>
          <p:nvPr/>
        </p:nvSpPr>
        <p:spPr>
          <a:xfrm>
            <a:off x="6986798" y="4684772"/>
            <a:ext cx="172338" cy="172338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0" name="Oval 11"/>
          <p:cNvSpPr>
            <a:spLocks noChangeAspect="1"/>
          </p:cNvSpPr>
          <p:nvPr/>
        </p:nvSpPr>
        <p:spPr>
          <a:xfrm>
            <a:off x="7150268" y="4483711"/>
            <a:ext cx="201061" cy="201061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1" name="Oval 12"/>
          <p:cNvSpPr>
            <a:spLocks noChangeAspect="1"/>
          </p:cNvSpPr>
          <p:nvPr/>
        </p:nvSpPr>
        <p:spPr>
          <a:xfrm>
            <a:off x="7351328" y="4253926"/>
            <a:ext cx="229784" cy="229784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41" name="Oval 13"/>
          <p:cNvSpPr>
            <a:spLocks noChangeAspect="1"/>
          </p:cNvSpPr>
          <p:nvPr/>
        </p:nvSpPr>
        <p:spPr>
          <a:xfrm>
            <a:off x="7517852" y="3448518"/>
            <a:ext cx="976581" cy="9765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3" name="Oval 16"/>
          <p:cNvSpPr>
            <a:spLocks noChangeAspect="1"/>
          </p:cNvSpPr>
          <p:nvPr/>
        </p:nvSpPr>
        <p:spPr>
          <a:xfrm rot="2047192">
            <a:off x="7171865" y="5656079"/>
            <a:ext cx="143615" cy="143614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4" name="Oval 17"/>
          <p:cNvSpPr>
            <a:spLocks noChangeAspect="1"/>
          </p:cNvSpPr>
          <p:nvPr/>
        </p:nvSpPr>
        <p:spPr>
          <a:xfrm rot="2047192">
            <a:off x="7396674" y="5570364"/>
            <a:ext cx="172338" cy="172338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5" name="Oval 18"/>
          <p:cNvSpPr>
            <a:spLocks noChangeAspect="1"/>
          </p:cNvSpPr>
          <p:nvPr/>
        </p:nvSpPr>
        <p:spPr>
          <a:xfrm rot="2047192">
            <a:off x="7634256" y="5501189"/>
            <a:ext cx="201061" cy="201061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6" name="Oval 19"/>
          <p:cNvSpPr>
            <a:spLocks noChangeAspect="1"/>
          </p:cNvSpPr>
          <p:nvPr/>
        </p:nvSpPr>
        <p:spPr>
          <a:xfrm rot="2047192">
            <a:off x="7919071" y="5429323"/>
            <a:ext cx="229784" cy="229784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39" name="Oval 20"/>
          <p:cNvSpPr>
            <a:spLocks noChangeAspect="1"/>
          </p:cNvSpPr>
          <p:nvPr/>
        </p:nvSpPr>
        <p:spPr>
          <a:xfrm rot="2047192">
            <a:off x="8234983" y="5001134"/>
            <a:ext cx="976581" cy="9765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8" name="Oval 23"/>
          <p:cNvSpPr>
            <a:spLocks noChangeAspect="1"/>
          </p:cNvSpPr>
          <p:nvPr/>
        </p:nvSpPr>
        <p:spPr>
          <a:xfrm flipH="1">
            <a:off x="5374367" y="4892361"/>
            <a:ext cx="142386" cy="143614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9" name="Oval 24"/>
          <p:cNvSpPr>
            <a:spLocks noChangeAspect="1"/>
          </p:cNvSpPr>
          <p:nvPr/>
        </p:nvSpPr>
        <p:spPr>
          <a:xfrm flipH="1">
            <a:off x="5203504" y="4684772"/>
            <a:ext cx="170863" cy="172338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0" name="Oval 25"/>
          <p:cNvSpPr>
            <a:spLocks noChangeAspect="1"/>
          </p:cNvSpPr>
          <p:nvPr/>
        </p:nvSpPr>
        <p:spPr>
          <a:xfrm flipH="1">
            <a:off x="5012958" y="4483711"/>
            <a:ext cx="199339" cy="201061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1" name="Oval 26"/>
          <p:cNvSpPr>
            <a:spLocks noChangeAspect="1"/>
          </p:cNvSpPr>
          <p:nvPr/>
        </p:nvSpPr>
        <p:spPr>
          <a:xfrm flipH="1">
            <a:off x="4785142" y="4253926"/>
            <a:ext cx="227817" cy="229784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3" name="Oval 30"/>
          <p:cNvSpPr>
            <a:spLocks noChangeAspect="1"/>
          </p:cNvSpPr>
          <p:nvPr/>
        </p:nvSpPr>
        <p:spPr>
          <a:xfrm rot="19552808" flipH="1">
            <a:off x="5059585" y="5645733"/>
            <a:ext cx="142386" cy="143614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4" name="Oval 31"/>
          <p:cNvSpPr>
            <a:spLocks noChangeAspect="1"/>
          </p:cNvSpPr>
          <p:nvPr/>
        </p:nvSpPr>
        <p:spPr>
          <a:xfrm rot="19552808" flipH="1">
            <a:off x="4807297" y="5559260"/>
            <a:ext cx="170863" cy="172338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5" name="Oval 32"/>
          <p:cNvSpPr>
            <a:spLocks noChangeAspect="1"/>
          </p:cNvSpPr>
          <p:nvPr/>
        </p:nvSpPr>
        <p:spPr>
          <a:xfrm rot="19552808" flipH="1">
            <a:off x="4542375" y="5489232"/>
            <a:ext cx="199339" cy="201061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6" name="Oval 33"/>
          <p:cNvSpPr>
            <a:spLocks noChangeAspect="1"/>
          </p:cNvSpPr>
          <p:nvPr/>
        </p:nvSpPr>
        <p:spPr>
          <a:xfrm rot="19552808" flipH="1">
            <a:off x="4230486" y="5416332"/>
            <a:ext cx="227817" cy="229784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 rot="19552808" flipH="1">
            <a:off x="3174802" y="4985549"/>
            <a:ext cx="968221" cy="9765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8" name="Oval 37"/>
          <p:cNvSpPr>
            <a:spLocks noChangeAspect="1"/>
          </p:cNvSpPr>
          <p:nvPr/>
        </p:nvSpPr>
        <p:spPr>
          <a:xfrm rot="18870082">
            <a:off x="6034461" y="4600072"/>
            <a:ext cx="143614" cy="143615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9" name="Oval 38"/>
          <p:cNvSpPr>
            <a:spLocks noChangeAspect="1"/>
          </p:cNvSpPr>
          <p:nvPr/>
        </p:nvSpPr>
        <p:spPr>
          <a:xfrm rot="18870082">
            <a:off x="5993013" y="4337598"/>
            <a:ext cx="172338" cy="172338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30" name="Oval 39"/>
          <p:cNvSpPr>
            <a:spLocks noChangeAspect="1"/>
          </p:cNvSpPr>
          <p:nvPr/>
        </p:nvSpPr>
        <p:spPr>
          <a:xfrm rot="18870082">
            <a:off x="5970136" y="4065540"/>
            <a:ext cx="201061" cy="201061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31" name="Oval 40"/>
          <p:cNvSpPr>
            <a:spLocks noChangeAspect="1"/>
          </p:cNvSpPr>
          <p:nvPr/>
        </p:nvSpPr>
        <p:spPr>
          <a:xfrm rot="18870082">
            <a:off x="5953124" y="3746537"/>
            <a:ext cx="229784" cy="229784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outerShdw blurRad="774700" dist="8509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33" name="Oval 41"/>
          <p:cNvSpPr>
            <a:spLocks noChangeAspect="1"/>
          </p:cNvSpPr>
          <p:nvPr/>
        </p:nvSpPr>
        <p:spPr>
          <a:xfrm rot="18870082">
            <a:off x="5560254" y="2685238"/>
            <a:ext cx="976581" cy="9765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grpSp>
        <p:nvGrpSpPr>
          <p:cNvPr id="32" name="组合 31"/>
          <p:cNvGrpSpPr/>
          <p:nvPr/>
        </p:nvGrpSpPr>
        <p:grpSpPr>
          <a:xfrm>
            <a:off x="643650" y="5051986"/>
            <a:ext cx="2411123" cy="1197610"/>
            <a:chOff x="705563" y="3369638"/>
            <a:chExt cx="2411123" cy="704308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3EB1709-6D20-4440-8800-976CC5E9712E}"/>
                </a:ext>
              </a:extLst>
            </p:cNvPr>
            <p:cNvSpPr/>
            <p:nvPr/>
          </p:nvSpPr>
          <p:spPr>
            <a:xfrm>
              <a:off x="705563" y="3677812"/>
              <a:ext cx="2411123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班会、班级活动等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874712" y="336963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班级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12799" y="3429001"/>
            <a:ext cx="2914076" cy="868740"/>
            <a:chOff x="874712" y="3369638"/>
            <a:chExt cx="2241974" cy="56648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3EB1709-6D20-4440-8800-976CC5E9712E}"/>
                </a:ext>
              </a:extLst>
            </p:cNvPr>
            <p:cNvSpPr/>
            <p:nvPr/>
          </p:nvSpPr>
          <p:spPr>
            <a:xfrm>
              <a:off x="1173373" y="3677812"/>
              <a:ext cx="1943313" cy="2583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组织生活、学习活动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874712" y="3369638"/>
              <a:ext cx="2241974" cy="47434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党支部</a:t>
              </a:r>
            </a:p>
          </p:txBody>
        </p:sp>
      </p:grpSp>
      <p:sp>
        <p:nvSpPr>
          <p:cNvPr id="57" name="椭圆 1"/>
          <p:cNvSpPr/>
          <p:nvPr/>
        </p:nvSpPr>
        <p:spPr>
          <a:xfrm>
            <a:off x="3479634" y="5288339"/>
            <a:ext cx="358557" cy="371000"/>
          </a:xfrm>
          <a:custGeom>
            <a:avLst/>
            <a:gdLst>
              <a:gd name="connsiteX0" fmla="*/ 94055 w 317452"/>
              <a:gd name="connsiteY0" fmla="*/ 135965 h 328468"/>
              <a:gd name="connsiteX1" fmla="*/ 94407 w 317452"/>
              <a:gd name="connsiteY1" fmla="*/ 136055 h 328468"/>
              <a:gd name="connsiteX2" fmla="*/ 104825 w 317452"/>
              <a:gd name="connsiteY2" fmla="*/ 158537 h 328468"/>
              <a:gd name="connsiteX3" fmla="*/ 106109 w 317452"/>
              <a:gd name="connsiteY3" fmla="*/ 161308 h 328468"/>
              <a:gd name="connsiteX4" fmla="*/ 98162 w 317452"/>
              <a:gd name="connsiteY4" fmla="*/ 160053 h 328468"/>
              <a:gd name="connsiteX5" fmla="*/ 96849 w 317452"/>
              <a:gd name="connsiteY5" fmla="*/ 160053 h 328468"/>
              <a:gd name="connsiteX6" fmla="*/ 92911 w 317452"/>
              <a:gd name="connsiteY6" fmla="*/ 137630 h 328468"/>
              <a:gd name="connsiteX7" fmla="*/ 93506 w 317452"/>
              <a:gd name="connsiteY7" fmla="*/ 136765 h 328468"/>
              <a:gd name="connsiteX8" fmla="*/ 39496 w 317452"/>
              <a:gd name="connsiteY8" fmla="*/ 115887 h 328468"/>
              <a:gd name="connsiteX9" fmla="*/ 51437 w 317452"/>
              <a:gd name="connsiteY9" fmla="*/ 165488 h 328468"/>
              <a:gd name="connsiteX10" fmla="*/ 48784 w 317452"/>
              <a:gd name="connsiteY10" fmla="*/ 166793 h 328468"/>
              <a:gd name="connsiteX11" fmla="*/ 47457 w 317452"/>
              <a:gd name="connsiteY11" fmla="*/ 170709 h 328468"/>
              <a:gd name="connsiteX12" fmla="*/ 48784 w 317452"/>
              <a:gd name="connsiteY12" fmla="*/ 173319 h 328468"/>
              <a:gd name="connsiteX13" fmla="*/ 52764 w 317452"/>
              <a:gd name="connsiteY13" fmla="*/ 175930 h 328468"/>
              <a:gd name="connsiteX14" fmla="*/ 55418 w 317452"/>
              <a:gd name="connsiteY14" fmla="*/ 174625 h 328468"/>
              <a:gd name="connsiteX15" fmla="*/ 87263 w 317452"/>
              <a:gd name="connsiteY15" fmla="*/ 216393 h 328468"/>
              <a:gd name="connsiteX16" fmla="*/ 55418 w 317452"/>
              <a:gd name="connsiteY16" fmla="*/ 230752 h 328468"/>
              <a:gd name="connsiteX17" fmla="*/ 38169 w 317452"/>
              <a:gd name="connsiteY17" fmla="*/ 224225 h 328468"/>
              <a:gd name="connsiteX18" fmla="*/ 1017 w 317452"/>
              <a:gd name="connsiteY18" fmla="*/ 147214 h 328468"/>
              <a:gd name="connsiteX19" fmla="*/ 7651 w 317452"/>
              <a:gd name="connsiteY19" fmla="*/ 128940 h 328468"/>
              <a:gd name="connsiteX20" fmla="*/ 39496 w 317452"/>
              <a:gd name="connsiteY20" fmla="*/ 115887 h 328468"/>
              <a:gd name="connsiteX21" fmla="*/ 63900 w 317452"/>
              <a:gd name="connsiteY21" fmla="*/ 106627 h 328468"/>
              <a:gd name="connsiteX22" fmla="*/ 71807 w 317452"/>
              <a:gd name="connsiteY22" fmla="*/ 114982 h 328468"/>
              <a:gd name="connsiteX23" fmla="*/ 81033 w 317452"/>
              <a:gd name="connsiteY23" fmla="*/ 133331 h 328468"/>
              <a:gd name="connsiteX24" fmla="*/ 87623 w 317452"/>
              <a:gd name="connsiteY24" fmla="*/ 130710 h 328468"/>
              <a:gd name="connsiteX25" fmla="*/ 95803 w 317452"/>
              <a:gd name="connsiteY25" fmla="*/ 133422 h 328468"/>
              <a:gd name="connsiteX26" fmla="*/ 94055 w 317452"/>
              <a:gd name="connsiteY26" fmla="*/ 135965 h 328468"/>
              <a:gd name="connsiteX27" fmla="*/ 89115 w 317452"/>
              <a:gd name="connsiteY27" fmla="*/ 134702 h 328468"/>
              <a:gd name="connsiteX28" fmla="*/ 83823 w 317452"/>
              <a:gd name="connsiteY28" fmla="*/ 137407 h 328468"/>
              <a:gd name="connsiteX29" fmla="*/ 82500 w 317452"/>
              <a:gd name="connsiteY29" fmla="*/ 137407 h 328468"/>
              <a:gd name="connsiteX30" fmla="*/ 97053 w 317452"/>
              <a:gd name="connsiteY30" fmla="*/ 169863 h 328468"/>
              <a:gd name="connsiteX31" fmla="*/ 98375 w 317452"/>
              <a:gd name="connsiteY31" fmla="*/ 169863 h 328468"/>
              <a:gd name="connsiteX32" fmla="*/ 103667 w 317452"/>
              <a:gd name="connsiteY32" fmla="*/ 167158 h 328468"/>
              <a:gd name="connsiteX33" fmla="*/ 106313 w 317452"/>
              <a:gd name="connsiteY33" fmla="*/ 161749 h 328468"/>
              <a:gd name="connsiteX34" fmla="*/ 106109 w 317452"/>
              <a:gd name="connsiteY34" fmla="*/ 161308 h 328468"/>
              <a:gd name="connsiteX35" fmla="*/ 109648 w 317452"/>
              <a:gd name="connsiteY35" fmla="*/ 161866 h 328468"/>
              <a:gd name="connsiteX36" fmla="*/ 110272 w 317452"/>
              <a:gd name="connsiteY36" fmla="*/ 161402 h 328468"/>
              <a:gd name="connsiteX37" fmla="*/ 110522 w 317452"/>
              <a:gd name="connsiteY37" fmla="*/ 164622 h 328468"/>
              <a:gd name="connsiteX38" fmla="*/ 106074 w 317452"/>
              <a:gd name="connsiteY38" fmla="*/ 170028 h 328468"/>
              <a:gd name="connsiteX39" fmla="*/ 99484 w 317452"/>
              <a:gd name="connsiteY39" fmla="*/ 172650 h 328468"/>
              <a:gd name="connsiteX40" fmla="*/ 107391 w 317452"/>
              <a:gd name="connsiteY40" fmla="*/ 192309 h 328468"/>
              <a:gd name="connsiteX41" fmla="*/ 100802 w 317452"/>
              <a:gd name="connsiteY41" fmla="*/ 211968 h 328468"/>
              <a:gd name="connsiteX42" fmla="*/ 91576 w 317452"/>
              <a:gd name="connsiteY42" fmla="*/ 215900 h 328468"/>
              <a:gd name="connsiteX43" fmla="*/ 59946 w 317452"/>
              <a:gd name="connsiteY43" fmla="*/ 172650 h 328468"/>
              <a:gd name="connsiteX44" fmla="*/ 62582 w 317452"/>
              <a:gd name="connsiteY44" fmla="*/ 171339 h 328468"/>
              <a:gd name="connsiteX45" fmla="*/ 63900 w 317452"/>
              <a:gd name="connsiteY45" fmla="*/ 166097 h 328468"/>
              <a:gd name="connsiteX46" fmla="*/ 62582 w 317452"/>
              <a:gd name="connsiteY46" fmla="*/ 163475 h 328468"/>
              <a:gd name="connsiteX47" fmla="*/ 58628 w 317452"/>
              <a:gd name="connsiteY47" fmla="*/ 162165 h 328468"/>
              <a:gd name="connsiteX48" fmla="*/ 54674 w 317452"/>
              <a:gd name="connsiteY48" fmla="*/ 163475 h 328468"/>
              <a:gd name="connsiteX49" fmla="*/ 42813 w 317452"/>
              <a:gd name="connsiteY49" fmla="*/ 111051 h 328468"/>
              <a:gd name="connsiteX50" fmla="*/ 52038 w 317452"/>
              <a:gd name="connsiteY50" fmla="*/ 107119 h 328468"/>
              <a:gd name="connsiteX51" fmla="*/ 63900 w 317452"/>
              <a:gd name="connsiteY51" fmla="*/ 106627 h 328468"/>
              <a:gd name="connsiteX52" fmla="*/ 221560 w 317452"/>
              <a:gd name="connsiteY52" fmla="*/ 67725 h 328468"/>
              <a:gd name="connsiteX53" fmla="*/ 239938 w 317452"/>
              <a:gd name="connsiteY53" fmla="*/ 67725 h 328468"/>
              <a:gd name="connsiteX54" fmla="*/ 249127 w 317452"/>
              <a:gd name="connsiteY54" fmla="*/ 90147 h 328468"/>
              <a:gd name="connsiteX55" fmla="*/ 249127 w 317452"/>
              <a:gd name="connsiteY55" fmla="*/ 99380 h 328468"/>
              <a:gd name="connsiteX56" fmla="*/ 259629 w 317452"/>
              <a:gd name="connsiteY56" fmla="*/ 162691 h 328468"/>
              <a:gd name="connsiteX57" fmla="*/ 300324 w 317452"/>
              <a:gd name="connsiteY57" fmla="*/ 193027 h 328468"/>
              <a:gd name="connsiteX58" fmla="*/ 304262 w 317452"/>
              <a:gd name="connsiteY58" fmla="*/ 215450 h 328468"/>
              <a:gd name="connsiteX59" fmla="*/ 283258 w 317452"/>
              <a:gd name="connsiteY59" fmla="*/ 219407 h 328468"/>
              <a:gd name="connsiteX60" fmla="*/ 281946 w 317452"/>
              <a:gd name="connsiteY60" fmla="*/ 218088 h 328468"/>
              <a:gd name="connsiteX61" fmla="*/ 236000 w 317452"/>
              <a:gd name="connsiteY61" fmla="*/ 185113 h 328468"/>
              <a:gd name="connsiteX62" fmla="*/ 229436 w 317452"/>
              <a:gd name="connsiteY62" fmla="*/ 174562 h 328468"/>
              <a:gd name="connsiteX63" fmla="*/ 224185 w 317452"/>
              <a:gd name="connsiteY63" fmla="*/ 145544 h 328468"/>
              <a:gd name="connsiteX64" fmla="*/ 196617 w 317452"/>
              <a:gd name="connsiteY64" fmla="*/ 194346 h 328468"/>
              <a:gd name="connsiteX65" fmla="*/ 229436 w 317452"/>
              <a:gd name="connsiteY65" fmla="*/ 243148 h 328468"/>
              <a:gd name="connsiteX66" fmla="*/ 230749 w 317452"/>
              <a:gd name="connsiteY66" fmla="*/ 265571 h 328468"/>
              <a:gd name="connsiteX67" fmla="*/ 195305 w 317452"/>
              <a:gd name="connsiteY67" fmla="*/ 318329 h 328468"/>
              <a:gd name="connsiteX68" fmla="*/ 169050 w 317452"/>
              <a:gd name="connsiteY68" fmla="*/ 323605 h 328468"/>
              <a:gd name="connsiteX69" fmla="*/ 167737 w 317452"/>
              <a:gd name="connsiteY69" fmla="*/ 323605 h 328468"/>
              <a:gd name="connsiteX70" fmla="*/ 162486 w 317452"/>
              <a:gd name="connsiteY70" fmla="*/ 297226 h 328468"/>
              <a:gd name="connsiteX71" fmla="*/ 191366 w 317452"/>
              <a:gd name="connsiteY71" fmla="*/ 255019 h 328468"/>
              <a:gd name="connsiteX72" fmla="*/ 167737 w 317452"/>
              <a:gd name="connsiteY72" fmla="*/ 220726 h 328468"/>
              <a:gd name="connsiteX73" fmla="*/ 70594 w 317452"/>
              <a:gd name="connsiteY73" fmla="*/ 322286 h 328468"/>
              <a:gd name="connsiteX74" fmla="*/ 46965 w 317452"/>
              <a:gd name="connsiteY74" fmla="*/ 326243 h 328468"/>
              <a:gd name="connsiteX75" fmla="*/ 44339 w 317452"/>
              <a:gd name="connsiteY75" fmla="*/ 322286 h 328468"/>
              <a:gd name="connsiteX76" fmla="*/ 43027 w 317452"/>
              <a:gd name="connsiteY76" fmla="*/ 295907 h 328468"/>
              <a:gd name="connsiteX77" fmla="*/ 144108 w 317452"/>
              <a:gd name="connsiteY77" fmla="*/ 189070 h 328468"/>
              <a:gd name="connsiteX78" fmla="*/ 148046 w 317452"/>
              <a:gd name="connsiteY78" fmla="*/ 177200 h 328468"/>
              <a:gd name="connsiteX79" fmla="*/ 190054 w 317452"/>
              <a:gd name="connsiteY79" fmla="*/ 103337 h 328468"/>
              <a:gd name="connsiteX80" fmla="*/ 151984 w 317452"/>
              <a:gd name="connsiteY80" fmla="*/ 107294 h 328468"/>
              <a:gd name="connsiteX81" fmla="*/ 119166 w 317452"/>
              <a:gd name="connsiteY81" fmla="*/ 154777 h 328468"/>
              <a:gd name="connsiteX82" fmla="*/ 110272 w 317452"/>
              <a:gd name="connsiteY82" fmla="*/ 161402 h 328468"/>
              <a:gd name="connsiteX83" fmla="*/ 110027 w 317452"/>
              <a:gd name="connsiteY83" fmla="*/ 158233 h 328468"/>
              <a:gd name="connsiteX84" fmla="*/ 99484 w 317452"/>
              <a:gd name="connsiteY84" fmla="*/ 134642 h 328468"/>
              <a:gd name="connsiteX85" fmla="*/ 95803 w 317452"/>
              <a:gd name="connsiteY85" fmla="*/ 133422 h 328468"/>
              <a:gd name="connsiteX86" fmla="*/ 97670 w 317452"/>
              <a:gd name="connsiteY86" fmla="*/ 130706 h 328468"/>
              <a:gd name="connsiteX87" fmla="*/ 130980 w 317452"/>
              <a:gd name="connsiteY87" fmla="*/ 82234 h 328468"/>
              <a:gd name="connsiteX88" fmla="*/ 141482 w 317452"/>
              <a:gd name="connsiteY88" fmla="*/ 75639 h 328468"/>
              <a:gd name="connsiteX89" fmla="*/ 221560 w 317452"/>
              <a:gd name="connsiteY89" fmla="*/ 67725 h 328468"/>
              <a:gd name="connsiteX90" fmla="*/ 276970 w 317452"/>
              <a:gd name="connsiteY90" fmla="*/ 0 h 328468"/>
              <a:gd name="connsiteX91" fmla="*/ 317452 w 317452"/>
              <a:gd name="connsiteY91" fmla="*/ 39688 h 328468"/>
              <a:gd name="connsiteX92" fmla="*/ 276970 w 317452"/>
              <a:gd name="connsiteY92" fmla="*/ 79376 h 328468"/>
              <a:gd name="connsiteX93" fmla="*/ 236488 w 317452"/>
              <a:gd name="connsiteY93" fmla="*/ 39688 h 328468"/>
              <a:gd name="connsiteX94" fmla="*/ 276970 w 317452"/>
              <a:gd name="connsiteY94" fmla="*/ 0 h 3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7452" h="328468">
                <a:moveTo>
                  <a:pt x="94055" y="135965"/>
                </a:moveTo>
                <a:lnTo>
                  <a:pt x="94407" y="136055"/>
                </a:lnTo>
                <a:cubicBezTo>
                  <a:pt x="100360" y="148902"/>
                  <a:pt x="103337" y="155325"/>
                  <a:pt x="104825" y="158537"/>
                </a:cubicBezTo>
                <a:lnTo>
                  <a:pt x="106109" y="161308"/>
                </a:lnTo>
                <a:lnTo>
                  <a:pt x="98162" y="160053"/>
                </a:lnTo>
                <a:cubicBezTo>
                  <a:pt x="98162" y="160053"/>
                  <a:pt x="96849" y="160053"/>
                  <a:pt x="96849" y="160053"/>
                </a:cubicBezTo>
                <a:cubicBezTo>
                  <a:pt x="90285" y="154777"/>
                  <a:pt x="87660" y="144225"/>
                  <a:pt x="92911" y="137630"/>
                </a:cubicBezTo>
                <a:cubicBezTo>
                  <a:pt x="92911" y="137630"/>
                  <a:pt x="92911" y="137630"/>
                  <a:pt x="93506" y="136765"/>
                </a:cubicBezTo>
                <a:close/>
                <a:moveTo>
                  <a:pt x="39496" y="115887"/>
                </a:moveTo>
                <a:cubicBezTo>
                  <a:pt x="39496" y="115887"/>
                  <a:pt x="39496" y="115887"/>
                  <a:pt x="51437" y="165488"/>
                </a:cubicBezTo>
                <a:cubicBezTo>
                  <a:pt x="51437" y="165488"/>
                  <a:pt x="51437" y="165488"/>
                  <a:pt x="48784" y="166793"/>
                </a:cubicBezTo>
                <a:cubicBezTo>
                  <a:pt x="47457" y="166793"/>
                  <a:pt x="47457" y="169403"/>
                  <a:pt x="47457" y="170709"/>
                </a:cubicBezTo>
                <a:cubicBezTo>
                  <a:pt x="47457" y="170709"/>
                  <a:pt x="47457" y="170709"/>
                  <a:pt x="48784" y="173319"/>
                </a:cubicBezTo>
                <a:cubicBezTo>
                  <a:pt x="50111" y="175930"/>
                  <a:pt x="51437" y="175930"/>
                  <a:pt x="52764" y="175930"/>
                </a:cubicBezTo>
                <a:lnTo>
                  <a:pt x="55418" y="174625"/>
                </a:lnTo>
                <a:cubicBezTo>
                  <a:pt x="55418" y="174625"/>
                  <a:pt x="55418" y="174625"/>
                  <a:pt x="87263" y="216393"/>
                </a:cubicBezTo>
                <a:cubicBezTo>
                  <a:pt x="87263" y="216393"/>
                  <a:pt x="87263" y="216393"/>
                  <a:pt x="55418" y="230752"/>
                </a:cubicBezTo>
                <a:cubicBezTo>
                  <a:pt x="48784" y="233362"/>
                  <a:pt x="40823" y="230752"/>
                  <a:pt x="38169" y="224225"/>
                </a:cubicBezTo>
                <a:cubicBezTo>
                  <a:pt x="38169" y="224225"/>
                  <a:pt x="38169" y="224225"/>
                  <a:pt x="1017" y="147214"/>
                </a:cubicBezTo>
                <a:cubicBezTo>
                  <a:pt x="-1637" y="140687"/>
                  <a:pt x="1017" y="132856"/>
                  <a:pt x="7651" y="128940"/>
                </a:cubicBezTo>
                <a:cubicBezTo>
                  <a:pt x="7651" y="128940"/>
                  <a:pt x="7651" y="128940"/>
                  <a:pt x="39496" y="115887"/>
                </a:cubicBezTo>
                <a:close/>
                <a:moveTo>
                  <a:pt x="63900" y="106627"/>
                </a:moveTo>
                <a:cubicBezTo>
                  <a:pt x="67524" y="108102"/>
                  <a:pt x="70489" y="111051"/>
                  <a:pt x="71807" y="114982"/>
                </a:cubicBezTo>
                <a:cubicBezTo>
                  <a:pt x="71807" y="114982"/>
                  <a:pt x="71807" y="114982"/>
                  <a:pt x="81033" y="133331"/>
                </a:cubicBezTo>
                <a:cubicBezTo>
                  <a:pt x="81033" y="133331"/>
                  <a:pt x="81033" y="133331"/>
                  <a:pt x="87623" y="130710"/>
                </a:cubicBezTo>
                <a:lnTo>
                  <a:pt x="95803" y="133422"/>
                </a:lnTo>
                <a:lnTo>
                  <a:pt x="94055" y="135965"/>
                </a:lnTo>
                <a:lnTo>
                  <a:pt x="89115" y="134702"/>
                </a:lnTo>
                <a:cubicBezTo>
                  <a:pt x="89115" y="134702"/>
                  <a:pt x="89115" y="134702"/>
                  <a:pt x="83823" y="137407"/>
                </a:cubicBezTo>
                <a:cubicBezTo>
                  <a:pt x="83823" y="137407"/>
                  <a:pt x="82500" y="137407"/>
                  <a:pt x="82500" y="137407"/>
                </a:cubicBezTo>
                <a:cubicBezTo>
                  <a:pt x="82500" y="137407"/>
                  <a:pt x="82500" y="137407"/>
                  <a:pt x="97053" y="169863"/>
                </a:cubicBezTo>
                <a:cubicBezTo>
                  <a:pt x="97053" y="169863"/>
                  <a:pt x="97053" y="169863"/>
                  <a:pt x="98375" y="169863"/>
                </a:cubicBezTo>
                <a:lnTo>
                  <a:pt x="103667" y="167158"/>
                </a:lnTo>
                <a:cubicBezTo>
                  <a:pt x="106313" y="165806"/>
                  <a:pt x="106313" y="163101"/>
                  <a:pt x="106313" y="161749"/>
                </a:cubicBezTo>
                <a:lnTo>
                  <a:pt x="106109" y="161308"/>
                </a:lnTo>
                <a:lnTo>
                  <a:pt x="109648" y="161866"/>
                </a:lnTo>
                <a:lnTo>
                  <a:pt x="110272" y="161402"/>
                </a:lnTo>
                <a:lnTo>
                  <a:pt x="110522" y="164622"/>
                </a:lnTo>
                <a:cubicBezTo>
                  <a:pt x="109698" y="166752"/>
                  <a:pt x="108051" y="168718"/>
                  <a:pt x="106074" y="170028"/>
                </a:cubicBezTo>
                <a:cubicBezTo>
                  <a:pt x="106074" y="170028"/>
                  <a:pt x="106074" y="170028"/>
                  <a:pt x="99484" y="172650"/>
                </a:cubicBezTo>
                <a:cubicBezTo>
                  <a:pt x="99484" y="172650"/>
                  <a:pt x="99484" y="172650"/>
                  <a:pt x="107391" y="192309"/>
                </a:cubicBezTo>
                <a:cubicBezTo>
                  <a:pt x="111345" y="198862"/>
                  <a:pt x="107391" y="208036"/>
                  <a:pt x="100802" y="211968"/>
                </a:cubicBezTo>
                <a:cubicBezTo>
                  <a:pt x="100802" y="211968"/>
                  <a:pt x="100802" y="211968"/>
                  <a:pt x="91576" y="215900"/>
                </a:cubicBezTo>
                <a:cubicBezTo>
                  <a:pt x="91576" y="215900"/>
                  <a:pt x="91576" y="215900"/>
                  <a:pt x="59946" y="172650"/>
                </a:cubicBezTo>
                <a:cubicBezTo>
                  <a:pt x="59946" y="172650"/>
                  <a:pt x="59946" y="172650"/>
                  <a:pt x="62582" y="171339"/>
                </a:cubicBezTo>
                <a:cubicBezTo>
                  <a:pt x="65218" y="170028"/>
                  <a:pt x="65218" y="167407"/>
                  <a:pt x="63900" y="166097"/>
                </a:cubicBezTo>
                <a:cubicBezTo>
                  <a:pt x="63900" y="166097"/>
                  <a:pt x="63900" y="166097"/>
                  <a:pt x="62582" y="163475"/>
                </a:cubicBezTo>
                <a:cubicBezTo>
                  <a:pt x="62582" y="162165"/>
                  <a:pt x="59946" y="160854"/>
                  <a:pt x="58628" y="162165"/>
                </a:cubicBezTo>
                <a:cubicBezTo>
                  <a:pt x="58628" y="162165"/>
                  <a:pt x="58628" y="162165"/>
                  <a:pt x="54674" y="163475"/>
                </a:cubicBezTo>
                <a:cubicBezTo>
                  <a:pt x="54674" y="163475"/>
                  <a:pt x="54674" y="163475"/>
                  <a:pt x="42813" y="111051"/>
                </a:cubicBezTo>
                <a:cubicBezTo>
                  <a:pt x="42813" y="111051"/>
                  <a:pt x="42813" y="111051"/>
                  <a:pt x="52038" y="107119"/>
                </a:cubicBezTo>
                <a:cubicBezTo>
                  <a:pt x="55992" y="105153"/>
                  <a:pt x="60275" y="105153"/>
                  <a:pt x="63900" y="106627"/>
                </a:cubicBezTo>
                <a:close/>
                <a:moveTo>
                  <a:pt x="221560" y="67725"/>
                </a:moveTo>
                <a:cubicBezTo>
                  <a:pt x="226810" y="65087"/>
                  <a:pt x="234687" y="65087"/>
                  <a:pt x="239938" y="67725"/>
                </a:cubicBezTo>
                <a:cubicBezTo>
                  <a:pt x="247814" y="73001"/>
                  <a:pt x="250440" y="80915"/>
                  <a:pt x="249127" y="90147"/>
                </a:cubicBezTo>
                <a:cubicBezTo>
                  <a:pt x="249127" y="92785"/>
                  <a:pt x="249127" y="96742"/>
                  <a:pt x="249127" y="99380"/>
                </a:cubicBezTo>
                <a:cubicBezTo>
                  <a:pt x="249127" y="99380"/>
                  <a:pt x="249127" y="99380"/>
                  <a:pt x="259629" y="162691"/>
                </a:cubicBezTo>
                <a:cubicBezTo>
                  <a:pt x="259629" y="162691"/>
                  <a:pt x="259629" y="162691"/>
                  <a:pt x="300324" y="193027"/>
                </a:cubicBezTo>
                <a:cubicBezTo>
                  <a:pt x="308200" y="198303"/>
                  <a:pt x="309513" y="207536"/>
                  <a:pt x="304262" y="215450"/>
                </a:cubicBezTo>
                <a:cubicBezTo>
                  <a:pt x="299011" y="222045"/>
                  <a:pt x="289822" y="223363"/>
                  <a:pt x="283258" y="219407"/>
                </a:cubicBezTo>
                <a:cubicBezTo>
                  <a:pt x="283258" y="219407"/>
                  <a:pt x="281946" y="219407"/>
                  <a:pt x="281946" y="218088"/>
                </a:cubicBezTo>
                <a:cubicBezTo>
                  <a:pt x="281946" y="218088"/>
                  <a:pt x="281946" y="218088"/>
                  <a:pt x="236000" y="185113"/>
                </a:cubicBezTo>
                <a:cubicBezTo>
                  <a:pt x="232061" y="182475"/>
                  <a:pt x="230749" y="178518"/>
                  <a:pt x="229436" y="174562"/>
                </a:cubicBezTo>
                <a:cubicBezTo>
                  <a:pt x="229436" y="174562"/>
                  <a:pt x="229436" y="174562"/>
                  <a:pt x="224185" y="145544"/>
                </a:cubicBezTo>
                <a:cubicBezTo>
                  <a:pt x="224185" y="145544"/>
                  <a:pt x="224185" y="145544"/>
                  <a:pt x="196617" y="194346"/>
                </a:cubicBezTo>
                <a:cubicBezTo>
                  <a:pt x="196617" y="194346"/>
                  <a:pt x="196617" y="194346"/>
                  <a:pt x="229436" y="243148"/>
                </a:cubicBezTo>
                <a:cubicBezTo>
                  <a:pt x="234687" y="249743"/>
                  <a:pt x="234687" y="258976"/>
                  <a:pt x="230749" y="265571"/>
                </a:cubicBezTo>
                <a:cubicBezTo>
                  <a:pt x="230749" y="265571"/>
                  <a:pt x="230749" y="265571"/>
                  <a:pt x="195305" y="318329"/>
                </a:cubicBezTo>
                <a:cubicBezTo>
                  <a:pt x="188741" y="326243"/>
                  <a:pt x="178239" y="328881"/>
                  <a:pt x="169050" y="323605"/>
                </a:cubicBezTo>
                <a:cubicBezTo>
                  <a:pt x="169050" y="323605"/>
                  <a:pt x="169050" y="323605"/>
                  <a:pt x="167737" y="323605"/>
                </a:cubicBezTo>
                <a:cubicBezTo>
                  <a:pt x="159861" y="318329"/>
                  <a:pt x="157235" y="305140"/>
                  <a:pt x="162486" y="297226"/>
                </a:cubicBezTo>
                <a:cubicBezTo>
                  <a:pt x="162486" y="297226"/>
                  <a:pt x="162486" y="297226"/>
                  <a:pt x="191366" y="255019"/>
                </a:cubicBezTo>
                <a:cubicBezTo>
                  <a:pt x="191366" y="255019"/>
                  <a:pt x="191366" y="255019"/>
                  <a:pt x="167737" y="220726"/>
                </a:cubicBezTo>
                <a:cubicBezTo>
                  <a:pt x="167737" y="220726"/>
                  <a:pt x="167737" y="220726"/>
                  <a:pt x="70594" y="322286"/>
                </a:cubicBezTo>
                <a:cubicBezTo>
                  <a:pt x="65343" y="328881"/>
                  <a:pt x="54841" y="330200"/>
                  <a:pt x="46965" y="326243"/>
                </a:cubicBezTo>
                <a:cubicBezTo>
                  <a:pt x="45652" y="324924"/>
                  <a:pt x="44339" y="323605"/>
                  <a:pt x="44339" y="322286"/>
                </a:cubicBezTo>
                <a:cubicBezTo>
                  <a:pt x="36463" y="315691"/>
                  <a:pt x="36463" y="303821"/>
                  <a:pt x="43027" y="295907"/>
                </a:cubicBezTo>
                <a:cubicBezTo>
                  <a:pt x="43027" y="295907"/>
                  <a:pt x="43027" y="295907"/>
                  <a:pt x="144108" y="189070"/>
                </a:cubicBezTo>
                <a:cubicBezTo>
                  <a:pt x="144108" y="185113"/>
                  <a:pt x="145421" y="181156"/>
                  <a:pt x="148046" y="177200"/>
                </a:cubicBezTo>
                <a:cubicBezTo>
                  <a:pt x="148046" y="177200"/>
                  <a:pt x="148046" y="177200"/>
                  <a:pt x="190054" y="103337"/>
                </a:cubicBezTo>
                <a:cubicBezTo>
                  <a:pt x="190054" y="103337"/>
                  <a:pt x="190054" y="103337"/>
                  <a:pt x="151984" y="107294"/>
                </a:cubicBezTo>
                <a:cubicBezTo>
                  <a:pt x="151984" y="107294"/>
                  <a:pt x="151984" y="107294"/>
                  <a:pt x="119166" y="154777"/>
                </a:cubicBezTo>
                <a:lnTo>
                  <a:pt x="110272" y="161402"/>
                </a:lnTo>
                <a:lnTo>
                  <a:pt x="110027" y="158233"/>
                </a:lnTo>
                <a:cubicBezTo>
                  <a:pt x="99484" y="134642"/>
                  <a:pt x="99484" y="134642"/>
                  <a:pt x="99484" y="134642"/>
                </a:cubicBezTo>
                <a:lnTo>
                  <a:pt x="95803" y="133422"/>
                </a:lnTo>
                <a:lnTo>
                  <a:pt x="97670" y="130706"/>
                </a:lnTo>
                <a:cubicBezTo>
                  <a:pt x="102428" y="123781"/>
                  <a:pt x="111946" y="109932"/>
                  <a:pt x="130980" y="82234"/>
                </a:cubicBezTo>
                <a:cubicBezTo>
                  <a:pt x="133606" y="78277"/>
                  <a:pt x="137544" y="75639"/>
                  <a:pt x="141482" y="75639"/>
                </a:cubicBezTo>
                <a:cubicBezTo>
                  <a:pt x="141482" y="75639"/>
                  <a:pt x="141482" y="75639"/>
                  <a:pt x="221560" y="67725"/>
                </a:cubicBezTo>
                <a:close/>
                <a:moveTo>
                  <a:pt x="276970" y="0"/>
                </a:moveTo>
                <a:cubicBezTo>
                  <a:pt x="299328" y="0"/>
                  <a:pt x="317452" y="17769"/>
                  <a:pt x="317452" y="39688"/>
                </a:cubicBezTo>
                <a:cubicBezTo>
                  <a:pt x="317452" y="61607"/>
                  <a:pt x="299328" y="79376"/>
                  <a:pt x="276970" y="79376"/>
                </a:cubicBezTo>
                <a:cubicBezTo>
                  <a:pt x="254612" y="79376"/>
                  <a:pt x="236488" y="61607"/>
                  <a:pt x="236488" y="39688"/>
                </a:cubicBezTo>
                <a:cubicBezTo>
                  <a:pt x="236488" y="17769"/>
                  <a:pt x="254612" y="0"/>
                  <a:pt x="2769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椭圆 52"/>
          <p:cNvSpPr/>
          <p:nvPr/>
        </p:nvSpPr>
        <p:spPr>
          <a:xfrm>
            <a:off x="4207540" y="3751308"/>
            <a:ext cx="312420" cy="371000"/>
          </a:xfrm>
          <a:custGeom>
            <a:avLst/>
            <a:gdLst>
              <a:gd name="T0" fmla="*/ 149 w 216"/>
              <a:gd name="T1" fmla="*/ 112 h 256"/>
              <a:gd name="T2" fmla="*/ 196 w 216"/>
              <a:gd name="T3" fmla="*/ 112 h 256"/>
              <a:gd name="T4" fmla="*/ 196 w 216"/>
              <a:gd name="T5" fmla="*/ 140 h 256"/>
              <a:gd name="T6" fmla="*/ 134 w 216"/>
              <a:gd name="T7" fmla="*/ 140 h 256"/>
              <a:gd name="T8" fmla="*/ 134 w 216"/>
              <a:gd name="T9" fmla="*/ 165 h 256"/>
              <a:gd name="T10" fmla="*/ 196 w 216"/>
              <a:gd name="T11" fmla="*/ 165 h 256"/>
              <a:gd name="T12" fmla="*/ 196 w 216"/>
              <a:gd name="T13" fmla="*/ 193 h 256"/>
              <a:gd name="T14" fmla="*/ 134 w 216"/>
              <a:gd name="T15" fmla="*/ 193 h 256"/>
              <a:gd name="T16" fmla="*/ 134 w 216"/>
              <a:gd name="T17" fmla="*/ 256 h 256"/>
              <a:gd name="T18" fmla="*/ 78 w 216"/>
              <a:gd name="T19" fmla="*/ 256 h 256"/>
              <a:gd name="T20" fmla="*/ 78 w 216"/>
              <a:gd name="T21" fmla="*/ 193 h 256"/>
              <a:gd name="T22" fmla="*/ 17 w 216"/>
              <a:gd name="T23" fmla="*/ 193 h 256"/>
              <a:gd name="T24" fmla="*/ 17 w 216"/>
              <a:gd name="T25" fmla="*/ 165 h 256"/>
              <a:gd name="T26" fmla="*/ 78 w 216"/>
              <a:gd name="T27" fmla="*/ 165 h 256"/>
              <a:gd name="T28" fmla="*/ 78 w 216"/>
              <a:gd name="T29" fmla="*/ 140 h 256"/>
              <a:gd name="T30" fmla="*/ 17 w 216"/>
              <a:gd name="T31" fmla="*/ 140 h 256"/>
              <a:gd name="T32" fmla="*/ 17 w 216"/>
              <a:gd name="T33" fmla="*/ 112 h 256"/>
              <a:gd name="T34" fmla="*/ 64 w 216"/>
              <a:gd name="T35" fmla="*/ 112 h 256"/>
              <a:gd name="T36" fmla="*/ 0 w 216"/>
              <a:gd name="T37" fmla="*/ 0 h 256"/>
              <a:gd name="T38" fmla="*/ 64 w 216"/>
              <a:gd name="T39" fmla="*/ 0 h 256"/>
              <a:gd name="T40" fmla="*/ 91 w 216"/>
              <a:gd name="T41" fmla="*/ 63 h 256"/>
              <a:gd name="T42" fmla="*/ 108 w 216"/>
              <a:gd name="T43" fmla="*/ 106 h 256"/>
              <a:gd name="T44" fmla="*/ 109 w 216"/>
              <a:gd name="T45" fmla="*/ 106 h 256"/>
              <a:gd name="T46" fmla="*/ 126 w 216"/>
              <a:gd name="T47" fmla="*/ 63 h 256"/>
              <a:gd name="T48" fmla="*/ 153 w 216"/>
              <a:gd name="T49" fmla="*/ 0 h 256"/>
              <a:gd name="T50" fmla="*/ 216 w 216"/>
              <a:gd name="T51" fmla="*/ 0 h 256"/>
              <a:gd name="T52" fmla="*/ 149 w 216"/>
              <a:gd name="T53" fmla="*/ 11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16" h="256">
                <a:moveTo>
                  <a:pt x="149" y="112"/>
                </a:moveTo>
                <a:cubicBezTo>
                  <a:pt x="196" y="112"/>
                  <a:pt x="196" y="112"/>
                  <a:pt x="196" y="112"/>
                </a:cubicBezTo>
                <a:cubicBezTo>
                  <a:pt x="196" y="140"/>
                  <a:pt x="196" y="140"/>
                  <a:pt x="196" y="140"/>
                </a:cubicBezTo>
                <a:cubicBezTo>
                  <a:pt x="134" y="140"/>
                  <a:pt x="134" y="140"/>
                  <a:pt x="134" y="140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96" y="165"/>
                  <a:pt x="196" y="165"/>
                  <a:pt x="196" y="165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134" y="193"/>
                  <a:pt x="134" y="193"/>
                  <a:pt x="134" y="193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78" y="256"/>
                  <a:pt x="78" y="256"/>
                  <a:pt x="78" y="256"/>
                </a:cubicBezTo>
                <a:cubicBezTo>
                  <a:pt x="78" y="193"/>
                  <a:pt x="78" y="193"/>
                  <a:pt x="78" y="193"/>
                </a:cubicBezTo>
                <a:cubicBezTo>
                  <a:pt x="17" y="193"/>
                  <a:pt x="17" y="193"/>
                  <a:pt x="17" y="19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78" y="165"/>
                  <a:pt x="78" y="165"/>
                  <a:pt x="78" y="165"/>
                </a:cubicBezTo>
                <a:cubicBezTo>
                  <a:pt x="78" y="140"/>
                  <a:pt x="78" y="140"/>
                  <a:pt x="78" y="140"/>
                </a:cubicBezTo>
                <a:cubicBezTo>
                  <a:pt x="17" y="140"/>
                  <a:pt x="17" y="140"/>
                  <a:pt x="17" y="140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91" y="63"/>
                  <a:pt x="91" y="63"/>
                  <a:pt x="91" y="63"/>
                </a:cubicBezTo>
                <a:cubicBezTo>
                  <a:pt x="98" y="79"/>
                  <a:pt x="103" y="92"/>
                  <a:pt x="108" y="106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14" y="93"/>
                  <a:pt x="119" y="78"/>
                  <a:pt x="126" y="63"/>
                </a:cubicBezTo>
                <a:cubicBezTo>
                  <a:pt x="153" y="0"/>
                  <a:pt x="153" y="0"/>
                  <a:pt x="153" y="0"/>
                </a:cubicBezTo>
                <a:cubicBezTo>
                  <a:pt x="216" y="0"/>
                  <a:pt x="216" y="0"/>
                  <a:pt x="216" y="0"/>
                </a:cubicBezTo>
                <a:lnTo>
                  <a:pt x="149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椭圆 53"/>
          <p:cNvSpPr/>
          <p:nvPr/>
        </p:nvSpPr>
        <p:spPr>
          <a:xfrm>
            <a:off x="5882516" y="3025146"/>
            <a:ext cx="371000" cy="299994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椭圆 54"/>
          <p:cNvSpPr/>
          <p:nvPr/>
        </p:nvSpPr>
        <p:spPr>
          <a:xfrm>
            <a:off x="7820642" y="3783949"/>
            <a:ext cx="371000" cy="338008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5"/>
          <p:cNvSpPr/>
          <p:nvPr/>
        </p:nvSpPr>
        <p:spPr>
          <a:xfrm>
            <a:off x="8539457" y="5293963"/>
            <a:ext cx="359912" cy="371000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flipH="1" flipV="1">
            <a:off x="10820399" y="5712998"/>
            <a:ext cx="1371600" cy="1030702"/>
            <a:chOff x="10270579" y="5313998"/>
            <a:chExt cx="1770829" cy="1330706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11447481" y="5357993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10200803" y="5702735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16200000" flipH="1">
              <a:off x="10640178" y="5442266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等腰三角形 6"/>
          <p:cNvSpPr/>
          <p:nvPr/>
        </p:nvSpPr>
        <p:spPr>
          <a:xfrm rot="16200000" flipH="1">
            <a:off x="373887" y="747708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3479 w 471424"/>
              <a:gd name="connsiteY1" fmla="*/ 21748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4919 w 471424"/>
              <a:gd name="connsiteY4" fmla="*/ 308929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9"/>
          <p:cNvSpPr/>
          <p:nvPr/>
        </p:nvSpPr>
        <p:spPr>
          <a:xfrm rot="16200000" flipH="1">
            <a:off x="1189068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37254 w 471424"/>
              <a:gd name="connsiteY2" fmla="*/ 176214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28694 w 471424"/>
              <a:gd name="connsiteY4" fmla="*/ 267654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>
            <a:off x="1184306" y="511995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 flipH="1">
            <a:off x="780287" y="40571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12"/>
          <p:cNvSpPr/>
          <p:nvPr/>
        </p:nvSpPr>
        <p:spPr>
          <a:xfrm rot="5400000">
            <a:off x="780287" y="27628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08655 w 471424"/>
              <a:gd name="connsiteY1" fmla="*/ 214311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08655 w 471424"/>
              <a:gd name="connsiteY0" fmla="*/ 214311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0095 w 471424"/>
              <a:gd name="connsiteY4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0095 w 471424"/>
              <a:gd name="connsiteY3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13"/>
          <p:cNvSpPr/>
          <p:nvPr/>
        </p:nvSpPr>
        <p:spPr>
          <a:xfrm rot="16200000" flipH="1">
            <a:off x="373889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46767 w 471424"/>
              <a:gd name="connsiteY3" fmla="*/ 403225 h 406400"/>
              <a:gd name="connsiteX4" fmla="*/ 0 w 471424"/>
              <a:gd name="connsiteY4" fmla="*/ 406400 h 406400"/>
              <a:gd name="connsiteX0" fmla="*/ 246767 w 471424"/>
              <a:gd name="connsiteY0" fmla="*/ 403225 h 494665"/>
              <a:gd name="connsiteX1" fmla="*/ 0 w 471424"/>
              <a:gd name="connsiteY1" fmla="*/ 406400 h 494665"/>
              <a:gd name="connsiteX2" fmla="*/ 235712 w 471424"/>
              <a:gd name="connsiteY2" fmla="*/ 0 h 494665"/>
              <a:gd name="connsiteX3" fmla="*/ 471424 w 471424"/>
              <a:gd name="connsiteY3" fmla="*/ 406400 h 494665"/>
              <a:gd name="connsiteX4" fmla="*/ 338207 w 471424"/>
              <a:gd name="connsiteY4" fmla="*/ 494665 h 494665"/>
              <a:gd name="connsiteX0" fmla="*/ 246767 w 471424"/>
              <a:gd name="connsiteY0" fmla="*/ 403225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14"/>
          <p:cNvSpPr/>
          <p:nvPr/>
        </p:nvSpPr>
        <p:spPr>
          <a:xfrm rot="5400000">
            <a:off x="373888" y="511995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5830 w 471424"/>
              <a:gd name="connsiteY1" fmla="*/ 20081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5830 w 471424"/>
              <a:gd name="connsiteY0" fmla="*/ 20081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7270 w 471424"/>
              <a:gd name="connsiteY4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7270 w 471424"/>
              <a:gd name="connsiteY3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21"/>
          <p:cNvSpPr/>
          <p:nvPr/>
        </p:nvSpPr>
        <p:spPr>
          <a:xfrm rot="16200000" flipH="1">
            <a:off x="-32512" y="3251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61950 w 471424"/>
              <a:gd name="connsiteY2" fmla="*/ 214313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53390 w 471424"/>
              <a:gd name="connsiteY4" fmla="*/ 305753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22"/>
          <p:cNvSpPr/>
          <p:nvPr/>
        </p:nvSpPr>
        <p:spPr>
          <a:xfrm rot="5400000">
            <a:off x="-32512" y="268224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11963 w 471424"/>
              <a:gd name="connsiteY3" fmla="*/ 406400 h 406400"/>
              <a:gd name="connsiteX4" fmla="*/ 0 w 471424"/>
              <a:gd name="connsiteY4" fmla="*/ 406400 h 406400"/>
              <a:gd name="connsiteX0" fmla="*/ 211963 w 471424"/>
              <a:gd name="connsiteY0" fmla="*/ 406400 h 497840"/>
              <a:gd name="connsiteX1" fmla="*/ 0 w 471424"/>
              <a:gd name="connsiteY1" fmla="*/ 406400 h 497840"/>
              <a:gd name="connsiteX2" fmla="*/ 235712 w 471424"/>
              <a:gd name="connsiteY2" fmla="*/ 0 h 497840"/>
              <a:gd name="connsiteX3" fmla="*/ 471424 w 471424"/>
              <a:gd name="connsiteY3" fmla="*/ 406400 h 497840"/>
              <a:gd name="connsiteX4" fmla="*/ 303403 w 471424"/>
              <a:gd name="connsiteY4" fmla="*/ 497840 h 497840"/>
              <a:gd name="connsiteX0" fmla="*/ 211963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1804449" y="339020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2194E5-5BEC-4BF6-9CE8-56C3D3403AD8}"/>
              </a:ext>
            </a:extLst>
          </p:cNvPr>
          <p:cNvSpPr txBox="1"/>
          <p:nvPr/>
        </p:nvSpPr>
        <p:spPr>
          <a:xfrm>
            <a:off x="5112627" y="5435012"/>
            <a:ext cx="228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工作来源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4284621-C395-4CD2-9912-C1FD8979B1D3}"/>
              </a:ext>
            </a:extLst>
          </p:cNvPr>
          <p:cNvGrpSpPr/>
          <p:nvPr/>
        </p:nvGrpSpPr>
        <p:grpSpPr>
          <a:xfrm>
            <a:off x="3988522" y="1514300"/>
            <a:ext cx="2914076" cy="868740"/>
            <a:chOff x="874712" y="3369638"/>
            <a:chExt cx="2241974" cy="566483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93CC782-ABB5-4592-B446-708BD980707D}"/>
                </a:ext>
              </a:extLst>
            </p:cNvPr>
            <p:cNvSpPr/>
            <p:nvPr/>
          </p:nvSpPr>
          <p:spPr>
            <a:xfrm>
              <a:off x="1026372" y="3677812"/>
              <a:ext cx="2090314" cy="2583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不同时间不同地点的课程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4DB4E9E-6A29-4439-862E-8DB6E6199588}"/>
                </a:ext>
              </a:extLst>
            </p:cNvPr>
            <p:cNvSpPr/>
            <p:nvPr/>
          </p:nvSpPr>
          <p:spPr>
            <a:xfrm>
              <a:off x="874712" y="3369638"/>
              <a:ext cx="2241974" cy="3226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课程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B3E6714-17DC-42F2-A51B-F73837F1972E}"/>
              </a:ext>
            </a:extLst>
          </p:cNvPr>
          <p:cNvGrpSpPr/>
          <p:nvPr/>
        </p:nvGrpSpPr>
        <p:grpSpPr>
          <a:xfrm>
            <a:off x="8022438" y="3025146"/>
            <a:ext cx="2914076" cy="868740"/>
            <a:chOff x="874712" y="3369638"/>
            <a:chExt cx="2241974" cy="566483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D9FD05C-8546-46B9-875D-CB144AFBCBE6}"/>
                </a:ext>
              </a:extLst>
            </p:cNvPr>
            <p:cNvSpPr/>
            <p:nvPr/>
          </p:nvSpPr>
          <p:spPr>
            <a:xfrm>
              <a:off x="1173373" y="3677812"/>
              <a:ext cx="1943313" cy="2583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导师任务、组会等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6FD65F94-A8E9-4726-9104-CA63C53D9D60}"/>
                </a:ext>
              </a:extLst>
            </p:cNvPr>
            <p:cNvSpPr/>
            <p:nvPr/>
          </p:nvSpPr>
          <p:spPr>
            <a:xfrm>
              <a:off x="874712" y="3369638"/>
              <a:ext cx="2241974" cy="3226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实验室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6A33F2B-DE60-43FF-B912-66D76747A938}"/>
              </a:ext>
            </a:extLst>
          </p:cNvPr>
          <p:cNvGrpSpPr/>
          <p:nvPr/>
        </p:nvGrpSpPr>
        <p:grpSpPr>
          <a:xfrm>
            <a:off x="8880239" y="4811290"/>
            <a:ext cx="2914076" cy="868740"/>
            <a:chOff x="874712" y="3369638"/>
            <a:chExt cx="2241974" cy="566483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04BE3B3-1B83-4ABE-88F9-87A3E71B9198}"/>
                </a:ext>
              </a:extLst>
            </p:cNvPr>
            <p:cNvSpPr/>
            <p:nvPr/>
          </p:nvSpPr>
          <p:spPr>
            <a:xfrm>
              <a:off x="1173373" y="3677812"/>
              <a:ext cx="1943313" cy="2583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相关工作、活动等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BB8FA6F-A0A0-42E3-8848-0B19C18630F2}"/>
                </a:ext>
              </a:extLst>
            </p:cNvPr>
            <p:cNvSpPr/>
            <p:nvPr/>
          </p:nvSpPr>
          <p:spPr>
            <a:xfrm>
              <a:off x="874712" y="3369638"/>
              <a:ext cx="2241974" cy="3226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学生会等组织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158F4FA-8A9C-4FE7-966B-E1B4105FB3E0}"/>
              </a:ext>
            </a:extLst>
          </p:cNvPr>
          <p:cNvSpPr/>
          <p:nvPr/>
        </p:nvSpPr>
        <p:spPr>
          <a:xfrm rot="19889018">
            <a:off x="1440273" y="1972226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任务</a:t>
            </a:r>
            <a:r>
              <a:rPr lang="zh-CN" alt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F43F0B-565F-4389-9112-EDCAC2F6801D}"/>
              </a:ext>
            </a:extLst>
          </p:cNvPr>
          <p:cNvSpPr/>
          <p:nvPr/>
        </p:nvSpPr>
        <p:spPr>
          <a:xfrm rot="1625750">
            <a:off x="7485330" y="1664028"/>
            <a:ext cx="26369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任务杂</a:t>
            </a:r>
          </a:p>
        </p:txBody>
      </p:sp>
    </p:spTree>
    <p:extLst>
      <p:ext uri="{BB962C8B-B14F-4D97-AF65-F5344CB8AC3E}">
        <p14:creationId xmlns:p14="http://schemas.microsoft.com/office/powerpoint/2010/main" val="61397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000"/>
                            </p:stCondLst>
                            <p:childTnLst>
                              <p:par>
                                <p:cTn id="1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" grpId="0" animBg="1"/>
      <p:bldP spid="9" grpId="0" animBg="1"/>
      <p:bldP spid="10" grpId="0" animBg="1"/>
      <p:bldP spid="11" grpId="0" animBg="1"/>
      <p:bldP spid="41" grpId="0" animBg="1"/>
      <p:bldP spid="13" grpId="0" animBg="1"/>
      <p:bldP spid="14" grpId="0" animBg="1"/>
      <p:bldP spid="15" grpId="0" animBg="1"/>
      <p:bldP spid="16" grpId="0" animBg="1"/>
      <p:bldP spid="39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35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3851266" y="923795"/>
            <a:ext cx="3881726" cy="1103167"/>
            <a:chOff x="874712" y="1114425"/>
            <a:chExt cx="10356850" cy="572413"/>
          </a:xfrm>
        </p:grpSpPr>
        <p:sp>
          <p:nvSpPr>
            <p:cNvPr id="47" name="矩形 46"/>
            <p:cNvSpPr/>
            <p:nvPr/>
          </p:nvSpPr>
          <p:spPr>
            <a:xfrm>
              <a:off x="874712" y="1464889"/>
              <a:ext cx="10356850" cy="221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因为事情多所以难免忘记。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74713" y="1114425"/>
              <a:ext cx="4619479" cy="2931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800" b="1" dirty="0"/>
                <a:t>相关案例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 flipH="1" flipV="1">
            <a:off x="10820399" y="5712998"/>
            <a:ext cx="1371600" cy="1030702"/>
            <a:chOff x="10270579" y="5313998"/>
            <a:chExt cx="1770829" cy="1330706"/>
          </a:xfrm>
        </p:grpSpPr>
        <p:sp>
          <p:nvSpPr>
            <p:cNvPr id="18" name="等腰三角形 17"/>
            <p:cNvSpPr/>
            <p:nvPr/>
          </p:nvSpPr>
          <p:spPr>
            <a:xfrm rot="5400000">
              <a:off x="11447481" y="5357993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10200803" y="5702735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 flipH="1">
              <a:off x="10640178" y="5442266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等腰三角形 6"/>
          <p:cNvSpPr/>
          <p:nvPr/>
        </p:nvSpPr>
        <p:spPr>
          <a:xfrm rot="16200000" flipH="1">
            <a:off x="373887" y="747708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3479 w 471424"/>
              <a:gd name="connsiteY1" fmla="*/ 21748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4919 w 471424"/>
              <a:gd name="connsiteY4" fmla="*/ 308929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9"/>
          <p:cNvSpPr/>
          <p:nvPr/>
        </p:nvSpPr>
        <p:spPr>
          <a:xfrm rot="16200000" flipH="1">
            <a:off x="1189068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37254 w 471424"/>
              <a:gd name="connsiteY2" fmla="*/ 176214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28694 w 471424"/>
              <a:gd name="connsiteY4" fmla="*/ 267654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1184306" y="511995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6200000" flipH="1">
            <a:off x="780287" y="40571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12"/>
          <p:cNvSpPr/>
          <p:nvPr/>
        </p:nvSpPr>
        <p:spPr>
          <a:xfrm rot="5400000">
            <a:off x="780287" y="27628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08655 w 471424"/>
              <a:gd name="connsiteY1" fmla="*/ 214311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08655 w 471424"/>
              <a:gd name="connsiteY0" fmla="*/ 214311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0095 w 471424"/>
              <a:gd name="connsiteY4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0095 w 471424"/>
              <a:gd name="connsiteY3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3"/>
          <p:cNvSpPr/>
          <p:nvPr/>
        </p:nvSpPr>
        <p:spPr>
          <a:xfrm rot="16200000" flipH="1">
            <a:off x="373889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46767 w 471424"/>
              <a:gd name="connsiteY3" fmla="*/ 403225 h 406400"/>
              <a:gd name="connsiteX4" fmla="*/ 0 w 471424"/>
              <a:gd name="connsiteY4" fmla="*/ 406400 h 406400"/>
              <a:gd name="connsiteX0" fmla="*/ 246767 w 471424"/>
              <a:gd name="connsiteY0" fmla="*/ 403225 h 494665"/>
              <a:gd name="connsiteX1" fmla="*/ 0 w 471424"/>
              <a:gd name="connsiteY1" fmla="*/ 406400 h 494665"/>
              <a:gd name="connsiteX2" fmla="*/ 235712 w 471424"/>
              <a:gd name="connsiteY2" fmla="*/ 0 h 494665"/>
              <a:gd name="connsiteX3" fmla="*/ 471424 w 471424"/>
              <a:gd name="connsiteY3" fmla="*/ 406400 h 494665"/>
              <a:gd name="connsiteX4" fmla="*/ 338207 w 471424"/>
              <a:gd name="connsiteY4" fmla="*/ 494665 h 494665"/>
              <a:gd name="connsiteX0" fmla="*/ 246767 w 471424"/>
              <a:gd name="connsiteY0" fmla="*/ 403225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4"/>
          <p:cNvSpPr/>
          <p:nvPr/>
        </p:nvSpPr>
        <p:spPr>
          <a:xfrm rot="5400000">
            <a:off x="373888" y="511995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5830 w 471424"/>
              <a:gd name="connsiteY1" fmla="*/ 20081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5830 w 471424"/>
              <a:gd name="connsiteY0" fmla="*/ 20081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7270 w 471424"/>
              <a:gd name="connsiteY4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7270 w 471424"/>
              <a:gd name="connsiteY3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1"/>
          <p:cNvSpPr/>
          <p:nvPr/>
        </p:nvSpPr>
        <p:spPr>
          <a:xfrm rot="16200000" flipH="1">
            <a:off x="-32512" y="3251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61950 w 471424"/>
              <a:gd name="connsiteY2" fmla="*/ 214313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53390 w 471424"/>
              <a:gd name="connsiteY4" fmla="*/ 305753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2"/>
          <p:cNvSpPr/>
          <p:nvPr/>
        </p:nvSpPr>
        <p:spPr>
          <a:xfrm rot="5400000">
            <a:off x="-32512" y="268224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11963 w 471424"/>
              <a:gd name="connsiteY3" fmla="*/ 406400 h 406400"/>
              <a:gd name="connsiteX4" fmla="*/ 0 w 471424"/>
              <a:gd name="connsiteY4" fmla="*/ 406400 h 406400"/>
              <a:gd name="connsiteX0" fmla="*/ 211963 w 471424"/>
              <a:gd name="connsiteY0" fmla="*/ 406400 h 497840"/>
              <a:gd name="connsiteX1" fmla="*/ 0 w 471424"/>
              <a:gd name="connsiteY1" fmla="*/ 406400 h 497840"/>
              <a:gd name="connsiteX2" fmla="*/ 235712 w 471424"/>
              <a:gd name="connsiteY2" fmla="*/ 0 h 497840"/>
              <a:gd name="connsiteX3" fmla="*/ 471424 w 471424"/>
              <a:gd name="connsiteY3" fmla="*/ 406400 h 497840"/>
              <a:gd name="connsiteX4" fmla="*/ 303403 w 471424"/>
              <a:gd name="connsiteY4" fmla="*/ 497840 h 497840"/>
              <a:gd name="connsiteX0" fmla="*/ 211963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804449" y="339020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背景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B91975-84BD-4CDE-A548-B4B681C98A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24" y="2156776"/>
            <a:ext cx="2505121" cy="46447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067487-B5C1-4196-B5C3-71134BDF9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45" y="1626548"/>
            <a:ext cx="2784405" cy="51749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87660DE-51EB-4933-AB7C-A8932CE0D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3" y="2026962"/>
            <a:ext cx="2883489" cy="4774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96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960438" y="1601602"/>
            <a:ext cx="3881726" cy="2951944"/>
            <a:chOff x="874712" y="1114425"/>
            <a:chExt cx="10356850" cy="1531709"/>
          </a:xfrm>
        </p:grpSpPr>
        <p:sp>
          <p:nvSpPr>
            <p:cNvPr id="47" name="矩形 46"/>
            <p:cNvSpPr/>
            <p:nvPr/>
          </p:nvSpPr>
          <p:spPr>
            <a:xfrm>
              <a:off x="874712" y="1464889"/>
              <a:ext cx="10356850" cy="11812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课程表软件可以查看课表，但是不能自定义的加入很多其他任务。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滴答清单等应用可以自定义添加任务，但是任务太多，这些都得手动添加，耗时太多。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74713" y="1114425"/>
              <a:ext cx="4619479" cy="2931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800" b="1" dirty="0"/>
                <a:t>相关应用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 flipH="1" flipV="1">
            <a:off x="10820399" y="5712998"/>
            <a:ext cx="1371600" cy="1030702"/>
            <a:chOff x="10270579" y="5313998"/>
            <a:chExt cx="1770829" cy="1330706"/>
          </a:xfrm>
        </p:grpSpPr>
        <p:sp>
          <p:nvSpPr>
            <p:cNvPr id="18" name="等腰三角形 17"/>
            <p:cNvSpPr/>
            <p:nvPr/>
          </p:nvSpPr>
          <p:spPr>
            <a:xfrm rot="5400000">
              <a:off x="11447481" y="5357993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10200803" y="5702735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 flipH="1">
              <a:off x="10640178" y="5442266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等腰三角形 6"/>
          <p:cNvSpPr/>
          <p:nvPr/>
        </p:nvSpPr>
        <p:spPr>
          <a:xfrm rot="16200000" flipH="1">
            <a:off x="373887" y="747708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3479 w 471424"/>
              <a:gd name="connsiteY1" fmla="*/ 21748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4919 w 471424"/>
              <a:gd name="connsiteY4" fmla="*/ 308929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9"/>
          <p:cNvSpPr/>
          <p:nvPr/>
        </p:nvSpPr>
        <p:spPr>
          <a:xfrm rot="16200000" flipH="1">
            <a:off x="1189068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37254 w 471424"/>
              <a:gd name="connsiteY2" fmla="*/ 176214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28694 w 471424"/>
              <a:gd name="connsiteY4" fmla="*/ 267654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1184306" y="511995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6200000" flipH="1">
            <a:off x="780287" y="40571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12"/>
          <p:cNvSpPr/>
          <p:nvPr/>
        </p:nvSpPr>
        <p:spPr>
          <a:xfrm rot="5400000">
            <a:off x="780287" y="27628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08655 w 471424"/>
              <a:gd name="connsiteY1" fmla="*/ 214311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08655 w 471424"/>
              <a:gd name="connsiteY0" fmla="*/ 214311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0095 w 471424"/>
              <a:gd name="connsiteY4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0095 w 471424"/>
              <a:gd name="connsiteY3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3"/>
          <p:cNvSpPr/>
          <p:nvPr/>
        </p:nvSpPr>
        <p:spPr>
          <a:xfrm rot="16200000" flipH="1">
            <a:off x="373889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46767 w 471424"/>
              <a:gd name="connsiteY3" fmla="*/ 403225 h 406400"/>
              <a:gd name="connsiteX4" fmla="*/ 0 w 471424"/>
              <a:gd name="connsiteY4" fmla="*/ 406400 h 406400"/>
              <a:gd name="connsiteX0" fmla="*/ 246767 w 471424"/>
              <a:gd name="connsiteY0" fmla="*/ 403225 h 494665"/>
              <a:gd name="connsiteX1" fmla="*/ 0 w 471424"/>
              <a:gd name="connsiteY1" fmla="*/ 406400 h 494665"/>
              <a:gd name="connsiteX2" fmla="*/ 235712 w 471424"/>
              <a:gd name="connsiteY2" fmla="*/ 0 h 494665"/>
              <a:gd name="connsiteX3" fmla="*/ 471424 w 471424"/>
              <a:gd name="connsiteY3" fmla="*/ 406400 h 494665"/>
              <a:gd name="connsiteX4" fmla="*/ 338207 w 471424"/>
              <a:gd name="connsiteY4" fmla="*/ 494665 h 494665"/>
              <a:gd name="connsiteX0" fmla="*/ 246767 w 471424"/>
              <a:gd name="connsiteY0" fmla="*/ 403225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4"/>
          <p:cNvSpPr/>
          <p:nvPr/>
        </p:nvSpPr>
        <p:spPr>
          <a:xfrm rot="5400000">
            <a:off x="373888" y="511995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5830 w 471424"/>
              <a:gd name="connsiteY1" fmla="*/ 20081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5830 w 471424"/>
              <a:gd name="connsiteY0" fmla="*/ 20081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7270 w 471424"/>
              <a:gd name="connsiteY4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7270 w 471424"/>
              <a:gd name="connsiteY3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1"/>
          <p:cNvSpPr/>
          <p:nvPr/>
        </p:nvSpPr>
        <p:spPr>
          <a:xfrm rot="16200000" flipH="1">
            <a:off x="-32512" y="3251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61950 w 471424"/>
              <a:gd name="connsiteY2" fmla="*/ 214313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53390 w 471424"/>
              <a:gd name="connsiteY4" fmla="*/ 305753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2"/>
          <p:cNvSpPr/>
          <p:nvPr/>
        </p:nvSpPr>
        <p:spPr>
          <a:xfrm rot="5400000">
            <a:off x="-32512" y="268224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11963 w 471424"/>
              <a:gd name="connsiteY3" fmla="*/ 406400 h 406400"/>
              <a:gd name="connsiteX4" fmla="*/ 0 w 471424"/>
              <a:gd name="connsiteY4" fmla="*/ 406400 h 406400"/>
              <a:gd name="connsiteX0" fmla="*/ 211963 w 471424"/>
              <a:gd name="connsiteY0" fmla="*/ 406400 h 497840"/>
              <a:gd name="connsiteX1" fmla="*/ 0 w 471424"/>
              <a:gd name="connsiteY1" fmla="*/ 406400 h 497840"/>
              <a:gd name="connsiteX2" fmla="*/ 235712 w 471424"/>
              <a:gd name="connsiteY2" fmla="*/ 0 h 497840"/>
              <a:gd name="connsiteX3" fmla="*/ 471424 w 471424"/>
              <a:gd name="connsiteY3" fmla="*/ 406400 h 497840"/>
              <a:gd name="connsiteX4" fmla="*/ 303403 w 471424"/>
              <a:gd name="connsiteY4" fmla="*/ 497840 h 497840"/>
              <a:gd name="connsiteX0" fmla="*/ 211963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804449" y="339020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背景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58FFE7-BEA3-4798-B8E2-21489CE479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95" y="950907"/>
            <a:ext cx="2724685" cy="567138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3EEF221-B6EA-4607-905F-ED73032DD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43" y="950907"/>
            <a:ext cx="2724685" cy="56713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84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11060537" y="1757845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H="1">
            <a:off x="10566174" y="49214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0800000">
            <a:off x="10071813" y="53150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54423 w 988723"/>
              <a:gd name="connsiteY1" fmla="*/ 419722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54423 w 988723"/>
              <a:gd name="connsiteY0" fmla="*/ 419722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45863 w 988723"/>
              <a:gd name="connsiteY4" fmla="*/ 511162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345863 w 988723"/>
              <a:gd name="connsiteY3" fmla="*/ 511162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H="1">
            <a:off x="10071814" y="905498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9577455" y="901562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188690 w 988723"/>
              <a:gd name="connsiteY1" fmla="*/ 51565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188690 w 988723"/>
              <a:gd name="connsiteY0" fmla="*/ 51565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280130 w 988723"/>
              <a:gd name="connsiteY4" fmla="*/ 60709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280130 w 988723"/>
              <a:gd name="connsiteY3" fmla="*/ 60709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8588733" y="901562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H="1">
            <a:off x="8094372" y="901562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81995 w 988723"/>
              <a:gd name="connsiteY1" fmla="*/ 360501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81995 w 988723"/>
              <a:gd name="connsiteY0" fmla="*/ 360501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73435 w 988723"/>
              <a:gd name="connsiteY4" fmla="*/ 451941 h 852347"/>
              <a:gd name="connsiteX0" fmla="*/ 281995 w 988723"/>
              <a:gd name="connsiteY0" fmla="*/ 360501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flipH="1">
            <a:off x="7600010" y="49214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25783 w 988723"/>
              <a:gd name="connsiteY1" fmla="*/ 45084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25783 w 988723"/>
              <a:gd name="connsiteY0" fmla="*/ 45084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17223 w 988723"/>
              <a:gd name="connsiteY4" fmla="*/ 542289 h 852347"/>
              <a:gd name="connsiteX0" fmla="*/ 225783 w 988723"/>
              <a:gd name="connsiteY0" fmla="*/ 45084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8094374" y="53150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0800000">
            <a:off x="7105650" y="1749973"/>
            <a:ext cx="988723" cy="852347"/>
          </a:xfrm>
          <a:prstGeom prst="triangle">
            <a:avLst/>
          </a:prstGeom>
          <a:solidFill>
            <a:schemeClr val="accent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>
            <a:off x="10071814" y="2950548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H="1">
            <a:off x="10566177" y="3802895"/>
            <a:ext cx="988723" cy="852347"/>
          </a:xfrm>
          <a:prstGeom prst="triangle">
            <a:avLst/>
          </a:pr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9577455" y="2950547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45840 w 988723"/>
              <a:gd name="connsiteY1" fmla="*/ 44056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45840 w 988723"/>
              <a:gd name="connsiteY0" fmla="*/ 44056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37280 w 988723"/>
              <a:gd name="connsiteY4" fmla="*/ 53200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337280 w 988723"/>
              <a:gd name="connsiteY3" fmla="*/ 53200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flipH="1">
            <a:off x="9083092" y="2950548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46777 w 988723"/>
              <a:gd name="connsiteY1" fmla="*/ 426065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46777 w 988723"/>
              <a:gd name="connsiteY0" fmla="*/ 426065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38217 w 988723"/>
              <a:gd name="connsiteY4" fmla="*/ 517505 h 852347"/>
              <a:gd name="connsiteX0" fmla="*/ 246777 w 988723"/>
              <a:gd name="connsiteY0" fmla="*/ 426065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8588733" y="2950547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14381 w 988723"/>
              <a:gd name="connsiteY1" fmla="*/ 497719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14381 w 988723"/>
              <a:gd name="connsiteY0" fmla="*/ 497719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05821 w 988723"/>
              <a:gd name="connsiteY4" fmla="*/ 58915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  <a:gd name="connsiteX3" fmla="*/ 305821 w 988723"/>
              <a:gd name="connsiteY3" fmla="*/ 589159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>
            <a:off x="8094369" y="2950548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272467 w 988723"/>
              <a:gd name="connsiteY1" fmla="*/ 378440 h 852347"/>
              <a:gd name="connsiteX2" fmla="*/ 494362 w 988723"/>
              <a:gd name="connsiteY2" fmla="*/ 0 h 852347"/>
              <a:gd name="connsiteX3" fmla="*/ 988723 w 988723"/>
              <a:gd name="connsiteY3" fmla="*/ 852347 h 852347"/>
              <a:gd name="connsiteX4" fmla="*/ 0 w 988723"/>
              <a:gd name="connsiteY4" fmla="*/ 852347 h 852347"/>
              <a:gd name="connsiteX0" fmla="*/ 272467 w 988723"/>
              <a:gd name="connsiteY0" fmla="*/ 378440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4" fmla="*/ 363907 w 988723"/>
              <a:gd name="connsiteY4" fmla="*/ 469880 h 852347"/>
              <a:gd name="connsiteX0" fmla="*/ 272467 w 988723"/>
              <a:gd name="connsiteY0" fmla="*/ 378440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494362 w 988723"/>
              <a:gd name="connsiteY0" fmla="*/ 0 h 852347"/>
              <a:gd name="connsiteX1" fmla="*/ 988723 w 988723"/>
              <a:gd name="connsiteY1" fmla="*/ 852347 h 852347"/>
              <a:gd name="connsiteX2" fmla="*/ 0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494362" y="0"/>
                </a:moveTo>
                <a:lnTo>
                  <a:pt x="988723" y="852347"/>
                </a:lnTo>
                <a:lnTo>
                  <a:pt x="0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9083094" y="3802895"/>
            <a:ext cx="988723" cy="852347"/>
          </a:xfrm>
          <a:custGeom>
            <a:avLst/>
            <a:gdLst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0 w 988723"/>
              <a:gd name="connsiteY3" fmla="*/ 852347 h 852347"/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  <a:gd name="connsiteX3" fmla="*/ 551579 w 988723"/>
              <a:gd name="connsiteY3" fmla="*/ 850004 h 852347"/>
              <a:gd name="connsiteX4" fmla="*/ 0 w 988723"/>
              <a:gd name="connsiteY4" fmla="*/ 852347 h 852347"/>
              <a:gd name="connsiteX0" fmla="*/ 551579 w 988723"/>
              <a:gd name="connsiteY0" fmla="*/ 850004 h 941444"/>
              <a:gd name="connsiteX1" fmla="*/ 0 w 988723"/>
              <a:gd name="connsiteY1" fmla="*/ 852347 h 941444"/>
              <a:gd name="connsiteX2" fmla="*/ 494362 w 988723"/>
              <a:gd name="connsiteY2" fmla="*/ 0 h 941444"/>
              <a:gd name="connsiteX3" fmla="*/ 988723 w 988723"/>
              <a:gd name="connsiteY3" fmla="*/ 852347 h 941444"/>
              <a:gd name="connsiteX4" fmla="*/ 643019 w 988723"/>
              <a:gd name="connsiteY4" fmla="*/ 941444 h 941444"/>
              <a:gd name="connsiteX0" fmla="*/ 0 w 988723"/>
              <a:gd name="connsiteY0" fmla="*/ 852347 h 941444"/>
              <a:gd name="connsiteX1" fmla="*/ 494362 w 988723"/>
              <a:gd name="connsiteY1" fmla="*/ 0 h 941444"/>
              <a:gd name="connsiteX2" fmla="*/ 988723 w 988723"/>
              <a:gd name="connsiteY2" fmla="*/ 852347 h 941444"/>
              <a:gd name="connsiteX3" fmla="*/ 643019 w 988723"/>
              <a:gd name="connsiteY3" fmla="*/ 941444 h 941444"/>
              <a:gd name="connsiteX0" fmla="*/ 0 w 988723"/>
              <a:gd name="connsiteY0" fmla="*/ 852347 h 852347"/>
              <a:gd name="connsiteX1" fmla="*/ 494362 w 988723"/>
              <a:gd name="connsiteY1" fmla="*/ 0 h 852347"/>
              <a:gd name="connsiteX2" fmla="*/ 988723 w 988723"/>
              <a:gd name="connsiteY2" fmla="*/ 852347 h 85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723" h="852347">
                <a:moveTo>
                  <a:pt x="0" y="852347"/>
                </a:moveTo>
                <a:lnTo>
                  <a:pt x="494362" y="0"/>
                </a:lnTo>
                <a:lnTo>
                  <a:pt x="988723" y="852347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 flipV="1">
            <a:off x="0" y="4566946"/>
            <a:ext cx="1770829" cy="1330706"/>
            <a:chOff x="0" y="4169633"/>
            <a:chExt cx="1770829" cy="1330706"/>
          </a:xfrm>
        </p:grpSpPr>
        <p:sp>
          <p:nvSpPr>
            <p:cNvPr id="24" name="等腰三角形 23"/>
            <p:cNvSpPr/>
            <p:nvPr/>
          </p:nvSpPr>
          <p:spPr>
            <a:xfrm rot="5400000">
              <a:off x="1176902" y="4213628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-69776" y="4558370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>
              <a:off x="369599" y="4297901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等腰三角形 24"/>
          <p:cNvSpPr/>
          <p:nvPr/>
        </p:nvSpPr>
        <p:spPr>
          <a:xfrm rot="5400000">
            <a:off x="-76857" y="5828370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3886"/>
              <a:gd name="connsiteX1" fmla="*/ 557213 w 1114425"/>
              <a:gd name="connsiteY1" fmla="*/ 0 h 963886"/>
              <a:gd name="connsiteX2" fmla="*/ 1114425 w 1114425"/>
              <a:gd name="connsiteY2" fmla="*/ 960711 h 963886"/>
              <a:gd name="connsiteX3" fmla="*/ 595312 w 1114425"/>
              <a:gd name="connsiteY3" fmla="*/ 963886 h 963886"/>
              <a:gd name="connsiteX4" fmla="*/ 0 w 1114425"/>
              <a:gd name="connsiteY4" fmla="*/ 960711 h 963886"/>
              <a:gd name="connsiteX0" fmla="*/ 595312 w 1114425"/>
              <a:gd name="connsiteY0" fmla="*/ 963886 h 1055326"/>
              <a:gd name="connsiteX1" fmla="*/ 0 w 1114425"/>
              <a:gd name="connsiteY1" fmla="*/ 960711 h 1055326"/>
              <a:gd name="connsiteX2" fmla="*/ 557213 w 1114425"/>
              <a:gd name="connsiteY2" fmla="*/ 0 h 1055326"/>
              <a:gd name="connsiteX3" fmla="*/ 1114425 w 1114425"/>
              <a:gd name="connsiteY3" fmla="*/ 960711 h 1055326"/>
              <a:gd name="connsiteX4" fmla="*/ 686752 w 1114425"/>
              <a:gd name="connsiteY4" fmla="*/ 1055326 h 1055326"/>
              <a:gd name="connsiteX0" fmla="*/ 0 w 1114425"/>
              <a:gd name="connsiteY0" fmla="*/ 960711 h 1055326"/>
              <a:gd name="connsiteX1" fmla="*/ 557213 w 1114425"/>
              <a:gd name="connsiteY1" fmla="*/ 0 h 1055326"/>
              <a:gd name="connsiteX2" fmla="*/ 1114425 w 1114425"/>
              <a:gd name="connsiteY2" fmla="*/ 960711 h 1055326"/>
              <a:gd name="connsiteX3" fmla="*/ 686752 w 1114425"/>
              <a:gd name="connsiteY3" fmla="*/ 1055326 h 1055326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7"/>
          <p:cNvSpPr/>
          <p:nvPr/>
        </p:nvSpPr>
        <p:spPr>
          <a:xfrm rot="16200000" flipH="1">
            <a:off x="-76858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0711"/>
              <a:gd name="connsiteX1" fmla="*/ 292100 w 1114425"/>
              <a:gd name="connsiteY1" fmla="*/ 463551 h 960711"/>
              <a:gd name="connsiteX2" fmla="*/ 557213 w 1114425"/>
              <a:gd name="connsiteY2" fmla="*/ 0 h 960711"/>
              <a:gd name="connsiteX3" fmla="*/ 1114425 w 1114425"/>
              <a:gd name="connsiteY3" fmla="*/ 960711 h 960711"/>
              <a:gd name="connsiteX4" fmla="*/ 0 w 1114425"/>
              <a:gd name="connsiteY4" fmla="*/ 96071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4" fmla="*/ 383540 w 1114425"/>
              <a:gd name="connsiteY4" fmla="*/ 554991 h 960711"/>
              <a:gd name="connsiteX0" fmla="*/ 292100 w 1114425"/>
              <a:gd name="connsiteY0" fmla="*/ 46355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557213 w 1114425"/>
              <a:gd name="connsiteY0" fmla="*/ 0 h 960711"/>
              <a:gd name="connsiteX1" fmla="*/ 1114425 w 1114425"/>
              <a:gd name="connsiteY1" fmla="*/ 960711 h 960711"/>
              <a:gd name="connsiteX2" fmla="*/ 0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557213" y="0"/>
                </a:moveTo>
                <a:lnTo>
                  <a:pt x="1114425" y="960711"/>
                </a:lnTo>
                <a:lnTo>
                  <a:pt x="0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883853" y="6385582"/>
            <a:ext cx="1114425" cy="960711"/>
          </a:xfrm>
          <a:custGeom>
            <a:avLst/>
            <a:gdLst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  <a:gd name="connsiteX3" fmla="*/ 0 w 1114425"/>
              <a:gd name="connsiteY3" fmla="*/ 960711 h 960711"/>
              <a:gd name="connsiteX0" fmla="*/ 0 w 1114425"/>
              <a:gd name="connsiteY0" fmla="*/ 960711 h 962571"/>
              <a:gd name="connsiteX1" fmla="*/ 557213 w 1114425"/>
              <a:gd name="connsiteY1" fmla="*/ 0 h 962571"/>
              <a:gd name="connsiteX2" fmla="*/ 1114425 w 1114425"/>
              <a:gd name="connsiteY2" fmla="*/ 960711 h 962571"/>
              <a:gd name="connsiteX3" fmla="*/ 363538 w 1114425"/>
              <a:gd name="connsiteY3" fmla="*/ 962571 h 962571"/>
              <a:gd name="connsiteX4" fmla="*/ 0 w 1114425"/>
              <a:gd name="connsiteY4" fmla="*/ 960711 h 962571"/>
              <a:gd name="connsiteX0" fmla="*/ 363538 w 1114425"/>
              <a:gd name="connsiteY0" fmla="*/ 962571 h 1054011"/>
              <a:gd name="connsiteX1" fmla="*/ 0 w 1114425"/>
              <a:gd name="connsiteY1" fmla="*/ 960711 h 1054011"/>
              <a:gd name="connsiteX2" fmla="*/ 557213 w 1114425"/>
              <a:gd name="connsiteY2" fmla="*/ 0 h 1054011"/>
              <a:gd name="connsiteX3" fmla="*/ 1114425 w 1114425"/>
              <a:gd name="connsiteY3" fmla="*/ 960711 h 1054011"/>
              <a:gd name="connsiteX4" fmla="*/ 454978 w 1114425"/>
              <a:gd name="connsiteY4" fmla="*/ 1054011 h 1054011"/>
              <a:gd name="connsiteX0" fmla="*/ 0 w 1114425"/>
              <a:gd name="connsiteY0" fmla="*/ 960711 h 1054011"/>
              <a:gd name="connsiteX1" fmla="*/ 557213 w 1114425"/>
              <a:gd name="connsiteY1" fmla="*/ 0 h 1054011"/>
              <a:gd name="connsiteX2" fmla="*/ 1114425 w 1114425"/>
              <a:gd name="connsiteY2" fmla="*/ 960711 h 1054011"/>
              <a:gd name="connsiteX3" fmla="*/ 454978 w 1114425"/>
              <a:gd name="connsiteY3" fmla="*/ 1054011 h 1054011"/>
              <a:gd name="connsiteX0" fmla="*/ 0 w 1114425"/>
              <a:gd name="connsiteY0" fmla="*/ 960711 h 960711"/>
              <a:gd name="connsiteX1" fmla="*/ 557213 w 1114425"/>
              <a:gd name="connsiteY1" fmla="*/ 0 h 960711"/>
              <a:gd name="connsiteX2" fmla="*/ 1114425 w 1114425"/>
              <a:gd name="connsiteY2" fmla="*/ 960711 h 9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960711">
                <a:moveTo>
                  <a:pt x="0" y="960711"/>
                </a:moveTo>
                <a:lnTo>
                  <a:pt x="557213" y="0"/>
                </a:lnTo>
                <a:lnTo>
                  <a:pt x="1114425" y="960711"/>
                </a:lnTo>
              </a:path>
            </a:pathLst>
          </a:custGeom>
          <a:noFill/>
          <a:ln w="28575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961252" y="321881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理想功能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961252" y="2459873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PART 02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8" grpId="0" animBg="1"/>
      <p:bldP spid="29" grpId="0" animBg="1"/>
      <p:bldP spid="30" grpId="0" animBg="1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626059" y="1657725"/>
            <a:ext cx="6101314" cy="1190865"/>
            <a:chOff x="6227059" y="2915285"/>
            <a:chExt cx="4782959" cy="806017"/>
          </a:xfrm>
        </p:grpSpPr>
        <p:sp>
          <p:nvSpPr>
            <p:cNvPr id="38" name="Freeform: Shape 25"/>
            <p:cNvSpPr>
              <a:spLocks/>
            </p:cNvSpPr>
            <p:nvPr/>
          </p:nvSpPr>
          <p:spPr bwMode="auto">
            <a:xfrm>
              <a:off x="6303631" y="3167941"/>
              <a:ext cx="152136" cy="153144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1 w 64"/>
                <a:gd name="T11" fmla="*/ 47 h 64"/>
                <a:gd name="T12" fmla="*/ 17 w 64"/>
                <a:gd name="T13" fmla="*/ 50 h 64"/>
                <a:gd name="T14" fmla="*/ 14 w 64"/>
                <a:gd name="T15" fmla="*/ 16 h 64"/>
                <a:gd name="T16" fmla="*/ 48 w 64"/>
                <a:gd name="T17" fmla="*/ 14 h 64"/>
                <a:gd name="T18" fmla="*/ 51 w 64"/>
                <a:gd name="T19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1" y="47"/>
                  </a:moveTo>
                  <a:cubicBezTo>
                    <a:pt x="42" y="57"/>
                    <a:pt x="27" y="59"/>
                    <a:pt x="17" y="50"/>
                  </a:cubicBezTo>
                  <a:cubicBezTo>
                    <a:pt x="7" y="41"/>
                    <a:pt x="6" y="26"/>
                    <a:pt x="14" y="16"/>
                  </a:cubicBezTo>
                  <a:cubicBezTo>
                    <a:pt x="23" y="6"/>
                    <a:pt x="38" y="5"/>
                    <a:pt x="48" y="14"/>
                  </a:cubicBezTo>
                  <a:cubicBezTo>
                    <a:pt x="58" y="22"/>
                    <a:pt x="59" y="37"/>
                    <a:pt x="5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800"/>
            </a:p>
          </p:txBody>
        </p:sp>
        <p:sp>
          <p:nvSpPr>
            <p:cNvPr id="39" name="Freeform: Shape 26"/>
            <p:cNvSpPr>
              <a:spLocks/>
            </p:cNvSpPr>
            <p:nvPr/>
          </p:nvSpPr>
          <p:spPr bwMode="auto">
            <a:xfrm>
              <a:off x="6341916" y="3206226"/>
              <a:ext cx="42316" cy="43323"/>
            </a:xfrm>
            <a:custGeom>
              <a:avLst/>
              <a:gdLst>
                <a:gd name="T0" fmla="*/ 16 w 18"/>
                <a:gd name="T1" fmla="*/ 0 h 18"/>
                <a:gd name="T2" fmla="*/ 0 w 18"/>
                <a:gd name="T3" fmla="*/ 16 h 18"/>
                <a:gd name="T4" fmla="*/ 0 w 18"/>
                <a:gd name="T5" fmla="*/ 16 h 18"/>
                <a:gd name="T6" fmla="*/ 2 w 18"/>
                <a:gd name="T7" fmla="*/ 18 h 18"/>
                <a:gd name="T8" fmla="*/ 4 w 18"/>
                <a:gd name="T9" fmla="*/ 16 h 18"/>
                <a:gd name="T10" fmla="*/ 4 w 18"/>
                <a:gd name="T11" fmla="*/ 16 h 18"/>
                <a:gd name="T12" fmla="*/ 16 w 18"/>
                <a:gd name="T13" fmla="*/ 4 h 18"/>
                <a:gd name="T14" fmla="*/ 18 w 18"/>
                <a:gd name="T15" fmla="*/ 2 h 18"/>
                <a:gd name="T16" fmla="*/ 16 w 1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0"/>
                  </a:moveTo>
                  <a:cubicBezTo>
                    <a:pt x="8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9"/>
                    <a:pt x="10" y="4"/>
                    <a:pt x="16" y="4"/>
                  </a:cubicBezTo>
                  <a:cubicBezTo>
                    <a:pt x="18" y="4"/>
                    <a:pt x="18" y="3"/>
                    <a:pt x="18" y="2"/>
                  </a:cubicBezTo>
                  <a:cubicBezTo>
                    <a:pt x="18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800"/>
            </a:p>
          </p:txBody>
        </p:sp>
        <p:sp>
          <p:nvSpPr>
            <p:cNvPr id="40" name="Freeform: Shape 27"/>
            <p:cNvSpPr>
              <a:spLocks/>
            </p:cNvSpPr>
            <p:nvPr/>
          </p:nvSpPr>
          <p:spPr bwMode="auto">
            <a:xfrm>
              <a:off x="6227059" y="3101444"/>
              <a:ext cx="305279" cy="257926"/>
            </a:xfrm>
            <a:custGeom>
              <a:avLst/>
              <a:gdLst>
                <a:gd name="T0" fmla="*/ 118 w 128"/>
                <a:gd name="T1" fmla="*/ 24 h 108"/>
                <a:gd name="T2" fmla="*/ 101 w 128"/>
                <a:gd name="T3" fmla="*/ 21 h 108"/>
                <a:gd name="T4" fmla="*/ 96 w 128"/>
                <a:gd name="T5" fmla="*/ 7 h 108"/>
                <a:gd name="T6" fmla="*/ 84 w 128"/>
                <a:gd name="T7" fmla="*/ 0 h 108"/>
                <a:gd name="T8" fmla="*/ 44 w 128"/>
                <a:gd name="T9" fmla="*/ 0 h 108"/>
                <a:gd name="T10" fmla="*/ 33 w 128"/>
                <a:gd name="T11" fmla="*/ 7 h 108"/>
                <a:gd name="T12" fmla="*/ 28 w 128"/>
                <a:gd name="T13" fmla="*/ 21 h 108"/>
                <a:gd name="T14" fmla="*/ 10 w 128"/>
                <a:gd name="T15" fmla="*/ 24 h 108"/>
                <a:gd name="T16" fmla="*/ 0 w 128"/>
                <a:gd name="T17" fmla="*/ 36 h 108"/>
                <a:gd name="T18" fmla="*/ 0 w 128"/>
                <a:gd name="T19" fmla="*/ 96 h 108"/>
                <a:gd name="T20" fmla="*/ 12 w 128"/>
                <a:gd name="T21" fmla="*/ 108 h 108"/>
                <a:gd name="T22" fmla="*/ 116 w 128"/>
                <a:gd name="T23" fmla="*/ 108 h 108"/>
                <a:gd name="T24" fmla="*/ 128 w 128"/>
                <a:gd name="T25" fmla="*/ 96 h 108"/>
                <a:gd name="T26" fmla="*/ 128 w 128"/>
                <a:gd name="T27" fmla="*/ 36 h 108"/>
                <a:gd name="T28" fmla="*/ 118 w 128"/>
                <a:gd name="T29" fmla="*/ 24 h 108"/>
                <a:gd name="T30" fmla="*/ 120 w 128"/>
                <a:gd name="T31" fmla="*/ 96 h 108"/>
                <a:gd name="T32" fmla="*/ 116 w 128"/>
                <a:gd name="T33" fmla="*/ 100 h 108"/>
                <a:gd name="T34" fmla="*/ 12 w 128"/>
                <a:gd name="T35" fmla="*/ 100 h 108"/>
                <a:gd name="T36" fmla="*/ 8 w 128"/>
                <a:gd name="T37" fmla="*/ 96 h 108"/>
                <a:gd name="T38" fmla="*/ 8 w 128"/>
                <a:gd name="T39" fmla="*/ 36 h 108"/>
                <a:gd name="T40" fmla="*/ 12 w 128"/>
                <a:gd name="T41" fmla="*/ 32 h 108"/>
                <a:gd name="T42" fmla="*/ 34 w 128"/>
                <a:gd name="T43" fmla="*/ 28 h 108"/>
                <a:gd name="T44" fmla="*/ 41 w 128"/>
                <a:gd name="T45" fmla="*/ 10 h 108"/>
                <a:gd name="T46" fmla="*/ 44 w 128"/>
                <a:gd name="T47" fmla="*/ 8 h 108"/>
                <a:gd name="T48" fmla="*/ 84 w 128"/>
                <a:gd name="T49" fmla="*/ 8 h 108"/>
                <a:gd name="T50" fmla="*/ 88 w 128"/>
                <a:gd name="T51" fmla="*/ 10 h 108"/>
                <a:gd name="T52" fmla="*/ 95 w 128"/>
                <a:gd name="T53" fmla="*/ 28 h 108"/>
                <a:gd name="T54" fmla="*/ 117 w 128"/>
                <a:gd name="T55" fmla="*/ 32 h 108"/>
                <a:gd name="T56" fmla="*/ 120 w 128"/>
                <a:gd name="T57" fmla="*/ 36 h 108"/>
                <a:gd name="T58" fmla="*/ 120 w 128"/>
                <a:gd name="T59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08">
                  <a:moveTo>
                    <a:pt x="118" y="24"/>
                  </a:moveTo>
                  <a:cubicBezTo>
                    <a:pt x="101" y="21"/>
                    <a:pt x="101" y="21"/>
                    <a:pt x="101" y="21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4" y="3"/>
                    <a:pt x="89" y="0"/>
                    <a:pt x="8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35" y="3"/>
                    <a:pt x="33" y="7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5" y="25"/>
                    <a:pt x="0" y="30"/>
                    <a:pt x="0" y="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6" y="108"/>
                    <a:pt x="12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3" y="108"/>
                    <a:pt x="128" y="102"/>
                    <a:pt x="128" y="9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0"/>
                    <a:pt x="124" y="25"/>
                    <a:pt x="118" y="24"/>
                  </a:cubicBezTo>
                  <a:close/>
                  <a:moveTo>
                    <a:pt x="120" y="96"/>
                  </a:moveTo>
                  <a:cubicBezTo>
                    <a:pt x="120" y="98"/>
                    <a:pt x="119" y="100"/>
                    <a:pt x="116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0" y="100"/>
                    <a:pt x="8" y="98"/>
                    <a:pt x="8" y="9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9"/>
                    <a:pt x="43" y="8"/>
                    <a:pt x="4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8"/>
                    <a:pt x="88" y="9"/>
                    <a:pt x="88" y="1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9" y="32"/>
                    <a:pt x="120" y="34"/>
                    <a:pt x="120" y="36"/>
                  </a:cubicBezTo>
                  <a:lnTo>
                    <a:pt x="12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80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332343" y="2915285"/>
              <a:ext cx="4677675" cy="806017"/>
              <a:chOff x="400813" y="3363588"/>
              <a:chExt cx="4677675" cy="80601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3EB1709-6D20-4440-8800-976CC5E9712E}"/>
                  </a:ext>
                </a:extLst>
              </p:cNvPr>
              <p:cNvSpPr/>
              <p:nvPr/>
            </p:nvSpPr>
            <p:spPr>
              <a:xfrm>
                <a:off x="415910" y="3677812"/>
                <a:ext cx="4662578" cy="49179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	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主要是同学，可以管理自己的任务以及接收群组分配来的任务。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BCE2F27-1948-4AAF-B7D2-B7B4F23C2784}"/>
                  </a:ext>
                </a:extLst>
              </p:cNvPr>
              <p:cNvSpPr/>
              <p:nvPr/>
            </p:nvSpPr>
            <p:spPr>
              <a:xfrm>
                <a:off x="400813" y="3363588"/>
                <a:ext cx="2241974" cy="49731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成员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779622" y="3509634"/>
            <a:ext cx="4985016" cy="967432"/>
            <a:chOff x="6236631" y="4032551"/>
            <a:chExt cx="4238765" cy="547298"/>
          </a:xfrm>
        </p:grpSpPr>
        <p:sp>
          <p:nvSpPr>
            <p:cNvPr id="46" name="Freeform: Shape 19"/>
            <p:cNvSpPr>
              <a:spLocks/>
            </p:cNvSpPr>
            <p:nvPr/>
          </p:nvSpPr>
          <p:spPr bwMode="auto">
            <a:xfrm>
              <a:off x="6236631" y="4226418"/>
              <a:ext cx="286137" cy="306286"/>
            </a:xfrm>
            <a:custGeom>
              <a:avLst/>
              <a:gdLst>
                <a:gd name="T0" fmla="*/ 104 w 120"/>
                <a:gd name="T1" fmla="*/ 0 h 128"/>
                <a:gd name="T2" fmla="*/ 16 w 120"/>
                <a:gd name="T3" fmla="*/ 0 h 128"/>
                <a:gd name="T4" fmla="*/ 0 w 120"/>
                <a:gd name="T5" fmla="*/ 16 h 128"/>
                <a:gd name="T6" fmla="*/ 0 w 120"/>
                <a:gd name="T7" fmla="*/ 112 h 128"/>
                <a:gd name="T8" fmla="*/ 16 w 120"/>
                <a:gd name="T9" fmla="*/ 128 h 128"/>
                <a:gd name="T10" fmla="*/ 104 w 120"/>
                <a:gd name="T11" fmla="*/ 128 h 128"/>
                <a:gd name="T12" fmla="*/ 120 w 120"/>
                <a:gd name="T13" fmla="*/ 112 h 128"/>
                <a:gd name="T14" fmla="*/ 120 w 120"/>
                <a:gd name="T15" fmla="*/ 16 h 128"/>
                <a:gd name="T16" fmla="*/ 104 w 120"/>
                <a:gd name="T17" fmla="*/ 0 h 128"/>
                <a:gd name="T18" fmla="*/ 112 w 120"/>
                <a:gd name="T19" fmla="*/ 112 h 128"/>
                <a:gd name="T20" fmla="*/ 104 w 120"/>
                <a:gd name="T21" fmla="*/ 120 h 128"/>
                <a:gd name="T22" fmla="*/ 16 w 120"/>
                <a:gd name="T23" fmla="*/ 120 h 128"/>
                <a:gd name="T24" fmla="*/ 8 w 120"/>
                <a:gd name="T25" fmla="*/ 112 h 128"/>
                <a:gd name="T26" fmla="*/ 8 w 120"/>
                <a:gd name="T27" fmla="*/ 16 h 128"/>
                <a:gd name="T28" fmla="*/ 16 w 120"/>
                <a:gd name="T29" fmla="*/ 8 h 128"/>
                <a:gd name="T30" fmla="*/ 104 w 120"/>
                <a:gd name="T31" fmla="*/ 8 h 128"/>
                <a:gd name="T32" fmla="*/ 112 w 120"/>
                <a:gd name="T33" fmla="*/ 16 h 128"/>
                <a:gd name="T34" fmla="*/ 112 w 120"/>
                <a:gd name="T35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0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8" y="128"/>
                    <a:pt x="16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13" y="128"/>
                    <a:pt x="120" y="121"/>
                    <a:pt x="120" y="112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lose/>
                  <a:moveTo>
                    <a:pt x="112" y="112"/>
                  </a:moveTo>
                  <a:cubicBezTo>
                    <a:pt x="112" y="116"/>
                    <a:pt x="109" y="120"/>
                    <a:pt x="10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9" y="8"/>
                    <a:pt x="112" y="11"/>
                    <a:pt x="112" y="16"/>
                  </a:cubicBezTo>
                  <a:lnTo>
                    <a:pt x="112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800"/>
            </a:p>
          </p:txBody>
        </p:sp>
        <p:sp>
          <p:nvSpPr>
            <p:cNvPr id="47" name="Freeform: Shape 20"/>
            <p:cNvSpPr>
              <a:spLocks/>
            </p:cNvSpPr>
            <p:nvPr/>
          </p:nvSpPr>
          <p:spPr bwMode="auto">
            <a:xfrm>
              <a:off x="6274917" y="4264704"/>
              <a:ext cx="209565" cy="191429"/>
            </a:xfrm>
            <a:custGeom>
              <a:avLst/>
              <a:gdLst>
                <a:gd name="T0" fmla="*/ 84 w 88"/>
                <a:gd name="T1" fmla="*/ 0 h 80"/>
                <a:gd name="T2" fmla="*/ 4 w 88"/>
                <a:gd name="T3" fmla="*/ 0 h 80"/>
                <a:gd name="T4" fmla="*/ 0 w 88"/>
                <a:gd name="T5" fmla="*/ 4 h 80"/>
                <a:gd name="T6" fmla="*/ 0 w 88"/>
                <a:gd name="T7" fmla="*/ 76 h 80"/>
                <a:gd name="T8" fmla="*/ 4 w 88"/>
                <a:gd name="T9" fmla="*/ 80 h 80"/>
                <a:gd name="T10" fmla="*/ 84 w 88"/>
                <a:gd name="T11" fmla="*/ 80 h 80"/>
                <a:gd name="T12" fmla="*/ 88 w 88"/>
                <a:gd name="T13" fmla="*/ 76 h 80"/>
                <a:gd name="T14" fmla="*/ 88 w 88"/>
                <a:gd name="T15" fmla="*/ 4 h 80"/>
                <a:gd name="T16" fmla="*/ 84 w 88"/>
                <a:gd name="T17" fmla="*/ 0 h 80"/>
                <a:gd name="T18" fmla="*/ 84 w 88"/>
                <a:gd name="T19" fmla="*/ 4 h 80"/>
                <a:gd name="T20" fmla="*/ 84 w 88"/>
                <a:gd name="T21" fmla="*/ 59 h 80"/>
                <a:gd name="T22" fmla="*/ 71 w 88"/>
                <a:gd name="T23" fmla="*/ 45 h 80"/>
                <a:gd name="T24" fmla="*/ 68 w 88"/>
                <a:gd name="T25" fmla="*/ 44 h 80"/>
                <a:gd name="T26" fmla="*/ 65 w 88"/>
                <a:gd name="T27" fmla="*/ 45 h 80"/>
                <a:gd name="T28" fmla="*/ 55 w 88"/>
                <a:gd name="T29" fmla="*/ 57 h 80"/>
                <a:gd name="T30" fmla="*/ 23 w 88"/>
                <a:gd name="T31" fmla="*/ 21 h 80"/>
                <a:gd name="T32" fmla="*/ 20 w 88"/>
                <a:gd name="T33" fmla="*/ 20 h 80"/>
                <a:gd name="T34" fmla="*/ 17 w 88"/>
                <a:gd name="T35" fmla="*/ 21 h 80"/>
                <a:gd name="T36" fmla="*/ 4 w 88"/>
                <a:gd name="T37" fmla="*/ 36 h 80"/>
                <a:gd name="T38" fmla="*/ 4 w 88"/>
                <a:gd name="T39" fmla="*/ 4 h 80"/>
                <a:gd name="T40" fmla="*/ 84 w 88"/>
                <a:gd name="T41" fmla="*/ 4 h 80"/>
                <a:gd name="T42" fmla="*/ 4 w 88"/>
                <a:gd name="T43" fmla="*/ 42 h 80"/>
                <a:gd name="T44" fmla="*/ 20 w 88"/>
                <a:gd name="T45" fmla="*/ 24 h 80"/>
                <a:gd name="T46" fmla="*/ 53 w 88"/>
                <a:gd name="T47" fmla="*/ 60 h 80"/>
                <a:gd name="T48" fmla="*/ 55 w 88"/>
                <a:gd name="T49" fmla="*/ 63 h 80"/>
                <a:gd name="T50" fmla="*/ 66 w 88"/>
                <a:gd name="T51" fmla="*/ 76 h 80"/>
                <a:gd name="T52" fmla="*/ 4 w 88"/>
                <a:gd name="T53" fmla="*/ 76 h 80"/>
                <a:gd name="T54" fmla="*/ 4 w 88"/>
                <a:gd name="T55" fmla="*/ 42 h 80"/>
                <a:gd name="T56" fmla="*/ 71 w 88"/>
                <a:gd name="T57" fmla="*/ 76 h 80"/>
                <a:gd name="T58" fmla="*/ 58 w 88"/>
                <a:gd name="T59" fmla="*/ 60 h 80"/>
                <a:gd name="T60" fmla="*/ 68 w 88"/>
                <a:gd name="T61" fmla="*/ 48 h 80"/>
                <a:gd name="T62" fmla="*/ 84 w 88"/>
                <a:gd name="T63" fmla="*/ 65 h 80"/>
                <a:gd name="T64" fmla="*/ 84 w 88"/>
                <a:gd name="T65" fmla="*/ 76 h 80"/>
                <a:gd name="T66" fmla="*/ 71 w 88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0">
                  <a:moveTo>
                    <a:pt x="8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7" y="80"/>
                    <a:pt x="88" y="78"/>
                    <a:pt x="88" y="7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7" y="0"/>
                    <a:pt x="84" y="0"/>
                  </a:cubicBezTo>
                  <a:close/>
                  <a:moveTo>
                    <a:pt x="84" y="4"/>
                  </a:moveTo>
                  <a:cubicBezTo>
                    <a:pt x="84" y="59"/>
                    <a:pt x="84" y="59"/>
                    <a:pt x="84" y="5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4"/>
                    <a:pt x="70" y="44"/>
                    <a:pt x="68" y="44"/>
                  </a:cubicBezTo>
                  <a:cubicBezTo>
                    <a:pt x="67" y="44"/>
                    <a:pt x="66" y="44"/>
                    <a:pt x="65" y="4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2" y="20"/>
                    <a:pt x="20" y="20"/>
                  </a:cubicBezTo>
                  <a:cubicBezTo>
                    <a:pt x="19" y="20"/>
                    <a:pt x="18" y="20"/>
                    <a:pt x="17" y="2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4" y="4"/>
                  </a:lnTo>
                  <a:close/>
                  <a:moveTo>
                    <a:pt x="4" y="42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4" y="76"/>
                    <a:pt x="4" y="76"/>
                    <a:pt x="4" y="76"/>
                  </a:cubicBezTo>
                  <a:lnTo>
                    <a:pt x="4" y="42"/>
                  </a:lnTo>
                  <a:close/>
                  <a:moveTo>
                    <a:pt x="71" y="76"/>
                  </a:moveTo>
                  <a:cubicBezTo>
                    <a:pt x="58" y="60"/>
                    <a:pt x="58" y="60"/>
                    <a:pt x="58" y="6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71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800"/>
            </a:p>
          </p:txBody>
        </p:sp>
        <p:sp>
          <p:nvSpPr>
            <p:cNvPr id="48" name="Freeform: Shape 21"/>
            <p:cNvSpPr>
              <a:spLocks/>
            </p:cNvSpPr>
            <p:nvPr/>
          </p:nvSpPr>
          <p:spPr bwMode="auto">
            <a:xfrm>
              <a:off x="6388767" y="4293922"/>
              <a:ext cx="57429" cy="57428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lose/>
                  <a:moveTo>
                    <a:pt x="12" y="4"/>
                  </a:moveTo>
                  <a:cubicBezTo>
                    <a:pt x="17" y="4"/>
                    <a:pt x="20" y="7"/>
                    <a:pt x="20" y="12"/>
                  </a:cubicBezTo>
                  <a:cubicBezTo>
                    <a:pt x="20" y="16"/>
                    <a:pt x="17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7"/>
                    <a:pt x="8" y="4"/>
                    <a:pt x="1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800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6271620" y="4032551"/>
              <a:ext cx="4203776" cy="547298"/>
              <a:chOff x="340090" y="3396956"/>
              <a:chExt cx="4203776" cy="547298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3EB1709-6D20-4440-8800-976CC5E9712E}"/>
                  </a:ext>
                </a:extLst>
              </p:cNvPr>
              <p:cNvSpPr/>
              <p:nvPr/>
            </p:nvSpPr>
            <p:spPr>
              <a:xfrm>
                <a:off x="340090" y="3721241"/>
                <a:ext cx="4203776" cy="22301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	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可以给群组其他成员发布任务。</a:t>
                </a: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BCE2F27-1948-4AAF-B7D2-B7B4F23C2784}"/>
                  </a:ext>
                </a:extLst>
              </p:cNvPr>
              <p:cNvSpPr/>
              <p:nvPr/>
            </p:nvSpPr>
            <p:spPr>
              <a:xfrm>
                <a:off x="349981" y="3396956"/>
                <a:ext cx="2241974" cy="2813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群组管理人员</a:t>
                </a: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 flipH="1" flipV="1">
            <a:off x="10820399" y="5712998"/>
            <a:ext cx="1371600" cy="1030702"/>
            <a:chOff x="10270579" y="5313998"/>
            <a:chExt cx="1770829" cy="1330706"/>
          </a:xfrm>
        </p:grpSpPr>
        <p:sp>
          <p:nvSpPr>
            <p:cNvPr id="67" name="等腰三角形 66"/>
            <p:cNvSpPr/>
            <p:nvPr/>
          </p:nvSpPr>
          <p:spPr>
            <a:xfrm rot="5400000">
              <a:off x="11447481" y="5357993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5400000">
              <a:off x="10200803" y="5702735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6200000" flipH="1">
              <a:off x="10640178" y="5442266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等腰三角形 6"/>
          <p:cNvSpPr/>
          <p:nvPr/>
        </p:nvSpPr>
        <p:spPr>
          <a:xfrm rot="16200000" flipH="1">
            <a:off x="373887" y="747708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3479 w 471424"/>
              <a:gd name="connsiteY1" fmla="*/ 21748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4919 w 471424"/>
              <a:gd name="connsiteY4" fmla="*/ 308929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9"/>
          <p:cNvSpPr/>
          <p:nvPr/>
        </p:nvSpPr>
        <p:spPr>
          <a:xfrm rot="16200000" flipH="1">
            <a:off x="1189068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37254 w 471424"/>
              <a:gd name="connsiteY2" fmla="*/ 176214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28694 w 471424"/>
              <a:gd name="connsiteY4" fmla="*/ 267654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5400000">
            <a:off x="1184306" y="511995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16200000" flipH="1">
            <a:off x="780287" y="40571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12"/>
          <p:cNvSpPr/>
          <p:nvPr/>
        </p:nvSpPr>
        <p:spPr>
          <a:xfrm rot="5400000">
            <a:off x="780287" y="27628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08655 w 471424"/>
              <a:gd name="connsiteY1" fmla="*/ 214311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08655 w 471424"/>
              <a:gd name="connsiteY0" fmla="*/ 214311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0095 w 471424"/>
              <a:gd name="connsiteY4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0095 w 471424"/>
              <a:gd name="connsiteY3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13"/>
          <p:cNvSpPr/>
          <p:nvPr/>
        </p:nvSpPr>
        <p:spPr>
          <a:xfrm rot="16200000" flipH="1">
            <a:off x="373889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46767 w 471424"/>
              <a:gd name="connsiteY3" fmla="*/ 403225 h 406400"/>
              <a:gd name="connsiteX4" fmla="*/ 0 w 471424"/>
              <a:gd name="connsiteY4" fmla="*/ 406400 h 406400"/>
              <a:gd name="connsiteX0" fmla="*/ 246767 w 471424"/>
              <a:gd name="connsiteY0" fmla="*/ 403225 h 494665"/>
              <a:gd name="connsiteX1" fmla="*/ 0 w 471424"/>
              <a:gd name="connsiteY1" fmla="*/ 406400 h 494665"/>
              <a:gd name="connsiteX2" fmla="*/ 235712 w 471424"/>
              <a:gd name="connsiteY2" fmla="*/ 0 h 494665"/>
              <a:gd name="connsiteX3" fmla="*/ 471424 w 471424"/>
              <a:gd name="connsiteY3" fmla="*/ 406400 h 494665"/>
              <a:gd name="connsiteX4" fmla="*/ 338207 w 471424"/>
              <a:gd name="connsiteY4" fmla="*/ 494665 h 494665"/>
              <a:gd name="connsiteX0" fmla="*/ 246767 w 471424"/>
              <a:gd name="connsiteY0" fmla="*/ 403225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14"/>
          <p:cNvSpPr/>
          <p:nvPr/>
        </p:nvSpPr>
        <p:spPr>
          <a:xfrm rot="5400000">
            <a:off x="373888" y="511995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5830 w 471424"/>
              <a:gd name="connsiteY1" fmla="*/ 20081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5830 w 471424"/>
              <a:gd name="connsiteY0" fmla="*/ 20081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7270 w 471424"/>
              <a:gd name="connsiteY4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7270 w 471424"/>
              <a:gd name="connsiteY3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21"/>
          <p:cNvSpPr/>
          <p:nvPr/>
        </p:nvSpPr>
        <p:spPr>
          <a:xfrm rot="16200000" flipH="1">
            <a:off x="-32512" y="3251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61950 w 471424"/>
              <a:gd name="connsiteY2" fmla="*/ 214313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53390 w 471424"/>
              <a:gd name="connsiteY4" fmla="*/ 305753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22"/>
          <p:cNvSpPr/>
          <p:nvPr/>
        </p:nvSpPr>
        <p:spPr>
          <a:xfrm rot="5400000">
            <a:off x="-32512" y="268224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11963 w 471424"/>
              <a:gd name="connsiteY3" fmla="*/ 406400 h 406400"/>
              <a:gd name="connsiteX4" fmla="*/ 0 w 471424"/>
              <a:gd name="connsiteY4" fmla="*/ 406400 h 406400"/>
              <a:gd name="connsiteX0" fmla="*/ 211963 w 471424"/>
              <a:gd name="connsiteY0" fmla="*/ 406400 h 497840"/>
              <a:gd name="connsiteX1" fmla="*/ 0 w 471424"/>
              <a:gd name="connsiteY1" fmla="*/ 406400 h 497840"/>
              <a:gd name="connsiteX2" fmla="*/ 235712 w 471424"/>
              <a:gd name="connsiteY2" fmla="*/ 0 h 497840"/>
              <a:gd name="connsiteX3" fmla="*/ 471424 w 471424"/>
              <a:gd name="connsiteY3" fmla="*/ 406400 h 497840"/>
              <a:gd name="connsiteX4" fmla="*/ 303403 w 471424"/>
              <a:gd name="connsiteY4" fmla="*/ 497840 h 497840"/>
              <a:gd name="connsiteX0" fmla="*/ 211963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1804449" y="339020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理想功能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35766BC-BAF4-486F-9159-570430568E9B}"/>
              </a:ext>
            </a:extLst>
          </p:cNvPr>
          <p:cNvGrpSpPr/>
          <p:nvPr/>
        </p:nvGrpSpPr>
        <p:grpSpPr>
          <a:xfrm>
            <a:off x="2479400" y="1968658"/>
            <a:ext cx="847672" cy="847672"/>
            <a:chOff x="5464228" y="2181515"/>
            <a:chExt cx="1263544" cy="1263544"/>
          </a:xfrm>
        </p:grpSpPr>
        <p:sp>
          <p:nvSpPr>
            <p:cNvPr id="83" name="Oval 69">
              <a:extLst>
                <a:ext uri="{FF2B5EF4-FFF2-40B4-BE49-F238E27FC236}">
                  <a16:creationId xmlns:a16="http://schemas.microsoft.com/office/drawing/2014/main" id="{55D9B0BE-3E2B-494E-A1A7-10EDD22A324C}"/>
                </a:ext>
              </a:extLst>
            </p:cNvPr>
            <p:cNvSpPr/>
            <p:nvPr/>
          </p:nvSpPr>
          <p:spPr>
            <a:xfrm>
              <a:off x="5464228" y="2181515"/>
              <a:ext cx="1263544" cy="12635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4" name="Oval 69">
              <a:extLst>
                <a:ext uri="{FF2B5EF4-FFF2-40B4-BE49-F238E27FC236}">
                  <a16:creationId xmlns:a16="http://schemas.microsoft.com/office/drawing/2014/main" id="{57D17C10-41AB-43C9-9BC2-4FE24C3C2177}"/>
                </a:ext>
              </a:extLst>
            </p:cNvPr>
            <p:cNvSpPr/>
            <p:nvPr/>
          </p:nvSpPr>
          <p:spPr>
            <a:xfrm>
              <a:off x="5813848" y="2521344"/>
              <a:ext cx="564304" cy="583886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AC2FF58-97FF-4BA9-903E-793915495CCE}"/>
              </a:ext>
            </a:extLst>
          </p:cNvPr>
          <p:cNvGrpSpPr/>
          <p:nvPr/>
        </p:nvGrpSpPr>
        <p:grpSpPr>
          <a:xfrm>
            <a:off x="2479400" y="3861193"/>
            <a:ext cx="847672" cy="847672"/>
            <a:chOff x="5464228" y="2181515"/>
            <a:chExt cx="1263544" cy="1263544"/>
          </a:xfrm>
        </p:grpSpPr>
        <p:sp>
          <p:nvSpPr>
            <p:cNvPr id="86" name="Oval 69">
              <a:extLst>
                <a:ext uri="{FF2B5EF4-FFF2-40B4-BE49-F238E27FC236}">
                  <a16:creationId xmlns:a16="http://schemas.microsoft.com/office/drawing/2014/main" id="{701EF59F-FD3F-4511-B654-016BCAD72AF3}"/>
                </a:ext>
              </a:extLst>
            </p:cNvPr>
            <p:cNvSpPr/>
            <p:nvPr/>
          </p:nvSpPr>
          <p:spPr>
            <a:xfrm>
              <a:off x="5464228" y="2181515"/>
              <a:ext cx="1263544" cy="12635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7" name="Oval 69">
              <a:extLst>
                <a:ext uri="{FF2B5EF4-FFF2-40B4-BE49-F238E27FC236}">
                  <a16:creationId xmlns:a16="http://schemas.microsoft.com/office/drawing/2014/main" id="{5B95A8A6-D92D-4E24-B34E-8ECBF65208CD}"/>
                </a:ext>
              </a:extLst>
            </p:cNvPr>
            <p:cNvSpPr/>
            <p:nvPr/>
          </p:nvSpPr>
          <p:spPr>
            <a:xfrm>
              <a:off x="5813848" y="2521344"/>
              <a:ext cx="564304" cy="583886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EB22CA8-FD53-4CFF-9F63-93453E2C07CD}"/>
              </a:ext>
            </a:extLst>
          </p:cNvPr>
          <p:cNvSpPr txBox="1"/>
          <p:nvPr/>
        </p:nvSpPr>
        <p:spPr>
          <a:xfrm>
            <a:off x="1151095" y="2736389"/>
            <a:ext cx="885327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17380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410691" y="2038849"/>
            <a:ext cx="8207706" cy="2989401"/>
            <a:chOff x="7727479" y="3528075"/>
            <a:chExt cx="9602399" cy="1779401"/>
          </a:xfrm>
        </p:grpSpPr>
        <p:sp>
          <p:nvSpPr>
            <p:cNvPr id="21" name="矩形 20"/>
            <p:cNvSpPr/>
            <p:nvPr/>
          </p:nvSpPr>
          <p:spPr>
            <a:xfrm>
              <a:off x="7727480" y="3899433"/>
              <a:ext cx="9602398" cy="14080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注册、登录功能。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显示当日的任务安排。（分条显示）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添加、删除任务。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添加任务可识别是否时间冲突。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加入群组功能。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25000"/>
                </a:lnSpc>
                <a:buAutoNum type="arabicPeriod"/>
              </a:pP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727479" y="3528075"/>
              <a:ext cx="4085937" cy="4171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基础功能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 flipH="1" flipV="1">
            <a:off x="10820399" y="5712998"/>
            <a:ext cx="1371600" cy="1030702"/>
            <a:chOff x="10270579" y="5313998"/>
            <a:chExt cx="1770829" cy="1330706"/>
          </a:xfrm>
        </p:grpSpPr>
        <p:sp>
          <p:nvSpPr>
            <p:cNvPr id="27" name="等腰三角形 26"/>
            <p:cNvSpPr/>
            <p:nvPr/>
          </p:nvSpPr>
          <p:spPr>
            <a:xfrm rot="5400000">
              <a:off x="11447481" y="5357993"/>
              <a:ext cx="637921" cy="54993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0200803" y="5702735"/>
              <a:ext cx="1011745" cy="872194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1" name="等腰三角形 30"/>
            <p:cNvSpPr/>
            <p:nvPr/>
          </p:nvSpPr>
          <p:spPr>
            <a:xfrm rot="16200000" flipH="1">
              <a:off x="10640178" y="5442266"/>
              <a:ext cx="853726" cy="7359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2" name="等腰三角形 6"/>
          <p:cNvSpPr/>
          <p:nvPr/>
        </p:nvSpPr>
        <p:spPr>
          <a:xfrm rot="16200000" flipH="1">
            <a:off x="373887" y="747708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3479 w 471424"/>
              <a:gd name="connsiteY1" fmla="*/ 21748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4919 w 471424"/>
              <a:gd name="connsiteY4" fmla="*/ 308929 h 406400"/>
              <a:gd name="connsiteX0" fmla="*/ 113479 w 471424"/>
              <a:gd name="connsiteY0" fmla="*/ 21748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9"/>
          <p:cNvSpPr/>
          <p:nvPr/>
        </p:nvSpPr>
        <p:spPr>
          <a:xfrm rot="16200000" flipH="1">
            <a:off x="1189068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37254 w 471424"/>
              <a:gd name="connsiteY2" fmla="*/ 176214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28694 w 471424"/>
              <a:gd name="connsiteY4" fmla="*/ 267654 h 406400"/>
              <a:gd name="connsiteX0" fmla="*/ 337254 w 471424"/>
              <a:gd name="connsiteY0" fmla="*/ 176214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5400000">
            <a:off x="1184306" y="511995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6200000" flipH="1">
            <a:off x="780287" y="40571"/>
            <a:ext cx="471424" cy="406400"/>
          </a:xfrm>
          <a:prstGeom prst="triangle">
            <a:avLst/>
          </a:pr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12"/>
          <p:cNvSpPr/>
          <p:nvPr/>
        </p:nvSpPr>
        <p:spPr>
          <a:xfrm rot="5400000">
            <a:off x="780287" y="27628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08655 w 471424"/>
              <a:gd name="connsiteY1" fmla="*/ 214311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08655 w 471424"/>
              <a:gd name="connsiteY0" fmla="*/ 214311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0095 w 471424"/>
              <a:gd name="connsiteY4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0095 w 471424"/>
              <a:gd name="connsiteY3" fmla="*/ 305751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13"/>
          <p:cNvSpPr/>
          <p:nvPr/>
        </p:nvSpPr>
        <p:spPr>
          <a:xfrm rot="16200000" flipH="1">
            <a:off x="373889" y="276283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46767 w 471424"/>
              <a:gd name="connsiteY3" fmla="*/ 403225 h 406400"/>
              <a:gd name="connsiteX4" fmla="*/ 0 w 471424"/>
              <a:gd name="connsiteY4" fmla="*/ 406400 h 406400"/>
              <a:gd name="connsiteX0" fmla="*/ 246767 w 471424"/>
              <a:gd name="connsiteY0" fmla="*/ 403225 h 494665"/>
              <a:gd name="connsiteX1" fmla="*/ 0 w 471424"/>
              <a:gd name="connsiteY1" fmla="*/ 406400 h 494665"/>
              <a:gd name="connsiteX2" fmla="*/ 235712 w 471424"/>
              <a:gd name="connsiteY2" fmla="*/ 0 h 494665"/>
              <a:gd name="connsiteX3" fmla="*/ 471424 w 471424"/>
              <a:gd name="connsiteY3" fmla="*/ 406400 h 494665"/>
              <a:gd name="connsiteX4" fmla="*/ 338207 w 471424"/>
              <a:gd name="connsiteY4" fmla="*/ 494665 h 494665"/>
              <a:gd name="connsiteX0" fmla="*/ 246767 w 471424"/>
              <a:gd name="connsiteY0" fmla="*/ 403225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/>
          <p:cNvSpPr/>
          <p:nvPr/>
        </p:nvSpPr>
        <p:spPr>
          <a:xfrm rot="5400000">
            <a:off x="373888" y="511995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115830 w 471424"/>
              <a:gd name="connsiteY1" fmla="*/ 200819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115830 w 471424"/>
              <a:gd name="connsiteY0" fmla="*/ 200819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4" fmla="*/ 207270 w 471424"/>
              <a:gd name="connsiteY4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07270 w 471424"/>
              <a:gd name="connsiteY3" fmla="*/ 292259 h 406400"/>
              <a:gd name="connsiteX0" fmla="*/ 235712 w 471424"/>
              <a:gd name="connsiteY0" fmla="*/ 0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235712" y="0"/>
                </a:moveTo>
                <a:lnTo>
                  <a:pt x="471424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21"/>
          <p:cNvSpPr/>
          <p:nvPr/>
        </p:nvSpPr>
        <p:spPr>
          <a:xfrm rot="16200000" flipH="1">
            <a:off x="-32512" y="32512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361950 w 471424"/>
              <a:gd name="connsiteY2" fmla="*/ 214313 h 406400"/>
              <a:gd name="connsiteX3" fmla="*/ 471424 w 471424"/>
              <a:gd name="connsiteY3" fmla="*/ 406400 h 406400"/>
              <a:gd name="connsiteX4" fmla="*/ 0 w 471424"/>
              <a:gd name="connsiteY4" fmla="*/ 406400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4" fmla="*/ 453390 w 471424"/>
              <a:gd name="connsiteY4" fmla="*/ 305753 h 406400"/>
              <a:gd name="connsiteX0" fmla="*/ 361950 w 471424"/>
              <a:gd name="connsiteY0" fmla="*/ 214313 h 406400"/>
              <a:gd name="connsiteX1" fmla="*/ 471424 w 471424"/>
              <a:gd name="connsiteY1" fmla="*/ 406400 h 406400"/>
              <a:gd name="connsiteX2" fmla="*/ 0 w 471424"/>
              <a:gd name="connsiteY2" fmla="*/ 406400 h 406400"/>
              <a:gd name="connsiteX3" fmla="*/ 235712 w 471424"/>
              <a:gd name="connsiteY3" fmla="*/ 0 h 406400"/>
              <a:gd name="connsiteX0" fmla="*/ 471424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471424" y="406400"/>
                </a:moveTo>
                <a:lnTo>
                  <a:pt x="0" y="406400"/>
                </a:lnTo>
                <a:lnTo>
                  <a:pt x="235712" y="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22"/>
          <p:cNvSpPr/>
          <p:nvPr/>
        </p:nvSpPr>
        <p:spPr>
          <a:xfrm rot="5400000">
            <a:off x="-32512" y="268224"/>
            <a:ext cx="471424" cy="406400"/>
          </a:xfrm>
          <a:custGeom>
            <a:avLst/>
            <a:gdLst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0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  <a:gd name="connsiteX3" fmla="*/ 211963 w 471424"/>
              <a:gd name="connsiteY3" fmla="*/ 406400 h 406400"/>
              <a:gd name="connsiteX4" fmla="*/ 0 w 471424"/>
              <a:gd name="connsiteY4" fmla="*/ 406400 h 406400"/>
              <a:gd name="connsiteX0" fmla="*/ 211963 w 471424"/>
              <a:gd name="connsiteY0" fmla="*/ 406400 h 497840"/>
              <a:gd name="connsiteX1" fmla="*/ 0 w 471424"/>
              <a:gd name="connsiteY1" fmla="*/ 406400 h 497840"/>
              <a:gd name="connsiteX2" fmla="*/ 235712 w 471424"/>
              <a:gd name="connsiteY2" fmla="*/ 0 h 497840"/>
              <a:gd name="connsiteX3" fmla="*/ 471424 w 471424"/>
              <a:gd name="connsiteY3" fmla="*/ 406400 h 497840"/>
              <a:gd name="connsiteX4" fmla="*/ 303403 w 471424"/>
              <a:gd name="connsiteY4" fmla="*/ 497840 h 497840"/>
              <a:gd name="connsiteX0" fmla="*/ 211963 w 471424"/>
              <a:gd name="connsiteY0" fmla="*/ 406400 h 406400"/>
              <a:gd name="connsiteX1" fmla="*/ 0 w 471424"/>
              <a:gd name="connsiteY1" fmla="*/ 406400 h 406400"/>
              <a:gd name="connsiteX2" fmla="*/ 235712 w 471424"/>
              <a:gd name="connsiteY2" fmla="*/ 0 h 406400"/>
              <a:gd name="connsiteX3" fmla="*/ 471424 w 471424"/>
              <a:gd name="connsiteY3" fmla="*/ 406400 h 406400"/>
              <a:gd name="connsiteX0" fmla="*/ 0 w 471424"/>
              <a:gd name="connsiteY0" fmla="*/ 406400 h 406400"/>
              <a:gd name="connsiteX1" fmla="*/ 235712 w 471424"/>
              <a:gd name="connsiteY1" fmla="*/ 0 h 406400"/>
              <a:gd name="connsiteX2" fmla="*/ 471424 w 471424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24" h="406400">
                <a:moveTo>
                  <a:pt x="0" y="406400"/>
                </a:moveTo>
                <a:lnTo>
                  <a:pt x="235712" y="0"/>
                </a:lnTo>
                <a:lnTo>
                  <a:pt x="471424" y="406400"/>
                </a:lnTo>
              </a:path>
            </a:pathLst>
          </a:custGeom>
          <a:noFill/>
          <a:ln w="19050">
            <a:solidFill>
              <a:srgbClr val="2ECB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804449" y="339020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理想功能</a:t>
            </a:r>
          </a:p>
        </p:txBody>
      </p:sp>
    </p:spTree>
    <p:extLst>
      <p:ext uri="{BB962C8B-B14F-4D97-AF65-F5344CB8AC3E}">
        <p14:creationId xmlns:p14="http://schemas.microsoft.com/office/powerpoint/2010/main" val="25032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d08f9fd-83f0-4136-bb88-00d318c719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d08f9fd-83f0-4136-bb88-00d318c71946"/>
</p:tagLst>
</file>

<file path=ppt/theme/theme1.xml><?xml version="1.0" encoding="utf-8"?>
<a:theme xmlns:a="http://schemas.openxmlformats.org/drawingml/2006/main" name="包图主题2">
  <a:themeElements>
    <a:clrScheme name="自定义 26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CBA0"/>
      </a:accent1>
      <a:accent2>
        <a:srgbClr val="595959"/>
      </a:accent2>
      <a:accent3>
        <a:srgbClr val="2ECBA0"/>
      </a:accent3>
      <a:accent4>
        <a:srgbClr val="595959"/>
      </a:accent4>
      <a:accent5>
        <a:srgbClr val="2ECBA0"/>
      </a:accent5>
      <a:accent6>
        <a:srgbClr val="595959"/>
      </a:accent6>
      <a:hlink>
        <a:srgbClr val="FFFFFF"/>
      </a:hlink>
      <a:folHlink>
        <a:srgbClr val="FFFFF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494</TotalTime>
  <Words>753</Words>
  <Application>Microsoft Office PowerPoint</Application>
  <PresentationFormat>宽屏</PresentationFormat>
  <Paragraphs>100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宋体</vt:lpstr>
      <vt:lpstr>微软雅黑</vt:lpstr>
      <vt:lpstr>Arial</vt:lpstr>
      <vt:lpstr>Calibri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徐 锡峰</cp:lastModifiedBy>
  <cp:revision>58</cp:revision>
  <dcterms:created xsi:type="dcterms:W3CDTF">2017-08-18T03:02:00Z</dcterms:created>
  <dcterms:modified xsi:type="dcterms:W3CDTF">2020-10-28T12:06:34Z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